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</p:sldIdLst>
  <p:sldSz cx="7559675" cy="10691813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3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98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70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2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1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0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3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67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0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F839-E05A-46B9-B055-D353DE34E0BC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9CB676-0C01-4BCC-8271-72C3CE4933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" y="0"/>
            <a:ext cx="7556052" cy="1069181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C9AA056-3187-4BCC-98BA-456F8D4008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15" y="-7779"/>
            <a:ext cx="7589344" cy="50595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8C86D5-F3BE-4BEC-822B-06A017FDEA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899" y="0"/>
            <a:ext cx="3768679" cy="20690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96F31B-63E9-4D04-88C2-57749EE325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" y="6341220"/>
            <a:ext cx="7559675" cy="43505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EBF4AE-70F8-43A5-85AD-1E2C569ED1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65" y="3977981"/>
            <a:ext cx="7559675" cy="24682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36408FB-D78F-428B-85DC-3B01670090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219" y="2550488"/>
            <a:ext cx="2168166" cy="21248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B4CD0E-7DE5-4316-B3E3-A1FFC5CE5C4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899" y="4008236"/>
            <a:ext cx="2601913" cy="29141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407B043-58E7-4030-804E-21E565E85E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741" y="-218108"/>
            <a:ext cx="2155110" cy="1137898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4798772-1402-4291-8F14-28282FC56DD4}"/>
              </a:ext>
            </a:extLst>
          </p:cNvPr>
          <p:cNvSpPr txBox="1"/>
          <p:nvPr/>
        </p:nvSpPr>
        <p:spPr>
          <a:xfrm>
            <a:off x="834484" y="6804292"/>
            <a:ext cx="5166427" cy="306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日にち：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5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17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間：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15:30-17:00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象：年少以上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一般参加可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　　　</a:t>
            </a:r>
            <a:r>
              <a:rPr kumimoji="1" lang="en-US" altLang="ja-JP" b="1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</a:t>
            </a:r>
            <a:r>
              <a:rPr kumimoji="1" lang="ja-JP" altLang="en-US" b="1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年少・年中は保護者同伴</a:t>
            </a:r>
            <a:endParaRPr kumimoji="1" lang="en-US" altLang="ja-JP" b="1" dirty="0">
              <a:solidFill>
                <a:srgbClr val="FF0000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2,200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税込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申込開始：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12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)10:00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申込締切：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5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土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)19:00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649B835C-73C8-49D5-A2A5-BF9B445E0A5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057" y="4195374"/>
            <a:ext cx="710260" cy="57531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1911071-C7FF-4A03-997A-D9A98E01205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91" y="5737469"/>
            <a:ext cx="674156" cy="69168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CC01508-A9D5-4F7F-92F7-25404402A04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011" y="3871545"/>
            <a:ext cx="2381250" cy="293846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C9D771E-656C-47E6-A0AF-83F856B5BA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860" y="4186727"/>
            <a:ext cx="476183" cy="48856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42D1BDE-3A6E-4BF0-B71E-F34DD83EB47D}"/>
              </a:ext>
            </a:extLst>
          </p:cNvPr>
          <p:cNvSpPr txBox="1"/>
          <p:nvPr/>
        </p:nvSpPr>
        <p:spPr>
          <a:xfrm>
            <a:off x="2369910" y="5738542"/>
            <a:ext cx="32618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写真はイメージです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87D5861-604A-432D-ACFD-629BD0DF0D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011" y="4462136"/>
            <a:ext cx="5387035" cy="135394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9913A4C-A031-4DF1-AA66-AD8A3297429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457" y="4127724"/>
            <a:ext cx="3779840" cy="7106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A484E79-410B-4EFE-BF78-04FD5FD5D64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540" y="7656558"/>
            <a:ext cx="1564489" cy="165572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2579436-CA52-463C-AA0B-FE67B24C8264}"/>
              </a:ext>
            </a:extLst>
          </p:cNvPr>
          <p:cNvSpPr txBox="1"/>
          <p:nvPr/>
        </p:nvSpPr>
        <p:spPr>
          <a:xfrm>
            <a:off x="595618" y="9945925"/>
            <a:ext cx="323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コパンスポーツクラブ</a:t>
            </a: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大垣</a:t>
            </a:r>
            <a:endParaRPr kumimoji="1" lang="ja-JP" altLang="en-US" sz="20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F4F23B2-8D50-4EDA-9EEA-FC9B5EC020EA}"/>
              </a:ext>
            </a:extLst>
          </p:cNvPr>
          <p:cNvSpPr txBox="1"/>
          <p:nvPr/>
        </p:nvSpPr>
        <p:spPr>
          <a:xfrm>
            <a:off x="4327816" y="9934252"/>
            <a:ext cx="263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☎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0584-83-3623</a:t>
            </a:r>
            <a:endParaRPr kumimoji="1" lang="ja-JP" altLang="en-US" sz="20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1202B4A-CE22-401E-BB69-17775E1E0DD4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36" y="9392766"/>
            <a:ext cx="1147175" cy="55237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B5DB859-FB7C-492C-92EB-E3F447DDB02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76" y="9377985"/>
            <a:ext cx="1305519" cy="55237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641C2C0-2672-4AFA-9DC5-A0753A8590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88" y="8093834"/>
            <a:ext cx="1184592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80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新丸ゴ Pro M</vt:lpstr>
      <vt:lpstr>HG丸ｺﾞｼｯｸM-PRO</vt:lpstr>
      <vt:lpstr>ＭＳ ゴシック</vt:lpstr>
      <vt:lpstr>メイリオ</vt:lpstr>
      <vt:lpstr>Arial</vt:lpstr>
      <vt:lpstr>Consolas</vt:lpstr>
      <vt:lpstr>Verdana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oogaki</cp:lastModifiedBy>
  <cp:revision>72</cp:revision>
  <cp:lastPrinted>2026-04-04T10:38:22Z</cp:lastPrinted>
  <dcterms:created xsi:type="dcterms:W3CDTF">2022-11-10T01:05:47Z</dcterms:created>
  <dcterms:modified xsi:type="dcterms:W3CDTF">2026-04-04T10:48:37Z</dcterms:modified>
</cp:coreProperties>
</file>