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</p:sldIdLst>
  <p:sldSz cx="7559675" cy="1069181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>
        <p:scale>
          <a:sx n="80" d="100"/>
          <a:sy n="80" d="100"/>
        </p:scale>
        <p:origin x="2496" y="-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9CB676-0C01-4BCC-8271-72C3CE49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7556052" cy="1069181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09221C7-39EF-457B-8C54-37D8B5D6A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16633"/>
          <a:stretch/>
        </p:blipFill>
        <p:spPr>
          <a:xfrm>
            <a:off x="-1812" y="-37325"/>
            <a:ext cx="7595573" cy="521205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8C86D5-F3BE-4BEC-822B-06A017FDE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99" y="0"/>
            <a:ext cx="3768679" cy="20690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96F31B-63E9-4D04-88C2-57749EE32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" y="6341220"/>
            <a:ext cx="7559675" cy="4350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EBF4AE-70F8-43A5-85AD-1E2C569ED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5" y="3977981"/>
            <a:ext cx="7559675" cy="24682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6408FB-D78F-428B-85DC-3B0167009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19" y="2550488"/>
            <a:ext cx="2168166" cy="21248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B4CD0E-7DE5-4316-B3E3-A1FFC5CE5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99" y="4008236"/>
            <a:ext cx="2601913" cy="29141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407B043-58E7-4030-804E-21E565E85E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41" y="-218108"/>
            <a:ext cx="2155110" cy="113789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0911E40-CE99-42BD-8CAE-72FB9A400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0412" y="8414962"/>
            <a:ext cx="4441313" cy="71061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798772-1402-4291-8F14-28282FC56DD4}"/>
              </a:ext>
            </a:extLst>
          </p:cNvPr>
          <p:cNvSpPr txBox="1"/>
          <p:nvPr/>
        </p:nvSpPr>
        <p:spPr>
          <a:xfrm>
            <a:off x="397201" y="6860084"/>
            <a:ext cx="6474659" cy="341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日にち：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5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15:00-16:30</a:t>
            </a: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30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象：年少以上　一般可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参加費：一家族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2,200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税込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en-US" altLang="ja-JP" sz="12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2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年少・年中は必ず保護者同伴</a:t>
            </a:r>
            <a:endParaRPr kumimoji="1" lang="en-US" altLang="ja-JP" sz="12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持ち物：プールセット　のみもの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☆申込開始　　　　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14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土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10:00</a:t>
            </a: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☆申込・入金締切　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金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19:00</a:t>
            </a:r>
          </a:p>
          <a:p>
            <a:pPr>
              <a:lnSpc>
                <a:spcPts val="2900"/>
              </a:lnSpc>
            </a:pP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コパンスポーツクラブ大垣　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0584-83-3623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</a:t>
            </a:r>
            <a:endParaRPr kumimoji="1" lang="en-US" altLang="ja-JP" sz="20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49B835C-73C8-49D5-A2A5-BF9B445E0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57" y="4195374"/>
            <a:ext cx="710260" cy="57531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1911071-C7FF-4A03-997A-D9A98E012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1" y="5737469"/>
            <a:ext cx="674156" cy="69168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CC01508-A9D5-4F7F-92F7-25404402A0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46" y="3924243"/>
            <a:ext cx="2381250" cy="293846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C9D771E-656C-47E6-A0AF-83F856B5BA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51" y="6737215"/>
            <a:ext cx="476183" cy="48856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D5AFCA9-D7DA-4DA6-97FB-203F2BD5D5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2" y="4464283"/>
            <a:ext cx="5866463" cy="1474437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42D1BDE-3A6E-4BF0-B71E-F34DD83EB47D}"/>
              </a:ext>
            </a:extLst>
          </p:cNvPr>
          <p:cNvSpPr txBox="1"/>
          <p:nvPr/>
        </p:nvSpPr>
        <p:spPr>
          <a:xfrm>
            <a:off x="2369910" y="5738542"/>
            <a:ext cx="3261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写真はイメージです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水上遊具はございません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E5D37773-0F79-4358-8C43-2C9F165E13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75" y="8783547"/>
            <a:ext cx="1662972" cy="159581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B560290-7DA6-40CA-831B-C4F3978A46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49" y="9169876"/>
            <a:ext cx="1215297" cy="1060642"/>
          </a:xfrm>
          <a:prstGeom prst="rect">
            <a:avLst/>
          </a:prstGeom>
        </p:spPr>
      </p:pic>
      <p:sp>
        <p:nvSpPr>
          <p:cNvPr id="6" name="爆発: 8 pt 5">
            <a:extLst>
              <a:ext uri="{FF2B5EF4-FFF2-40B4-BE49-F238E27FC236}">
                <a16:creationId xmlns:a16="http://schemas.microsoft.com/office/drawing/2014/main" id="{429AB7FC-FF49-4B6F-BA2B-757121DC9107}"/>
              </a:ext>
            </a:extLst>
          </p:cNvPr>
          <p:cNvSpPr/>
          <p:nvPr/>
        </p:nvSpPr>
        <p:spPr>
          <a:xfrm>
            <a:off x="3064817" y="6584267"/>
            <a:ext cx="4254370" cy="177092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8DE9AD-A085-4ABC-90F8-DF8A41426ACA}"/>
              </a:ext>
            </a:extLst>
          </p:cNvPr>
          <p:cNvSpPr txBox="1"/>
          <p:nvPr/>
        </p:nvSpPr>
        <p:spPr>
          <a:xfrm>
            <a:off x="3303611" y="6979209"/>
            <a:ext cx="373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ご家族みんなでプールで楽しく</a:t>
            </a:r>
            <a:endParaRPr lang="en-US" altLang="ja-JP" dirty="0"/>
          </a:p>
          <a:p>
            <a:r>
              <a:rPr lang="ja-JP" altLang="en-US" dirty="0"/>
              <a:t>遊ぼう！保護者の方はアスレジムも時間内使い放題！</a:t>
            </a:r>
            <a:endParaRPr kumimoji="1" lang="en-US" altLang="ja-JP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78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1564</TotalTime>
  <Words>115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新丸ゴ Pro M</vt:lpstr>
      <vt:lpstr>HGS創英角ﾎﾟｯﾌﾟ体</vt:lpstr>
      <vt:lpstr>HG丸ｺﾞｼｯｸM-PRO</vt:lpstr>
      <vt:lpstr>ＭＳ ゴシック</vt:lpstr>
      <vt:lpstr>Arial</vt:lpstr>
      <vt:lpstr>Consolas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oogaki</cp:lastModifiedBy>
  <cp:revision>77</cp:revision>
  <cp:lastPrinted>2026-03-13T07:06:22Z</cp:lastPrinted>
  <dcterms:created xsi:type="dcterms:W3CDTF">2022-11-10T01:05:47Z</dcterms:created>
  <dcterms:modified xsi:type="dcterms:W3CDTF">2026-03-13T07:06:51Z</dcterms:modified>
</cp:coreProperties>
</file>