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0691813" cy="15119350"/>
  <p:notesSz cx="6738938" cy="98726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46F"/>
    <a:srgbClr val="01A9DA"/>
    <a:srgbClr val="292826"/>
    <a:srgbClr val="E95411"/>
    <a:srgbClr val="6F6E6D"/>
    <a:srgbClr val="814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13" autoAdjust="0"/>
    <p:restoredTop sz="94660"/>
  </p:normalViewPr>
  <p:slideViewPr>
    <p:cSldViewPr snapToGrid="0">
      <p:cViewPr>
        <p:scale>
          <a:sx n="40" d="100"/>
          <a:sy n="40" d="100"/>
        </p:scale>
        <p:origin x="2981" y="24"/>
      </p:cViewPr>
      <p:guideLst>
        <p:guide orient="horz" pos="476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D5D0-71CA-48CE-8E70-13628FD108A6}" type="datetimeFigureOut">
              <a:rPr lang="ja-JP" altLang="en-US"/>
              <a:pPr>
                <a:defRPr/>
              </a:pPr>
              <a:t>2026/1/9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205F-8734-4824-8CE4-02EBBFDE98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D608-7A80-4546-A8A6-42C72A92826A}" type="datetimeFigureOut">
              <a:rPr lang="ja-JP" altLang="en-US"/>
              <a:pPr>
                <a:defRPr/>
              </a:pPr>
              <a:t>2026/1/9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8AD1-4C1E-422C-8550-56408CA1F4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56C0-CC1E-4933-AC5B-D714F67AE5BC}" type="datetimeFigureOut">
              <a:rPr lang="ja-JP" altLang="en-US"/>
              <a:pPr>
                <a:defRPr/>
              </a:pPr>
              <a:t>2026/1/9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F6E2-40C4-4D9A-8CF2-816E06A66C1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4850-1305-4F1C-9F7B-80F79FADEBBB}" type="datetimeFigureOut">
              <a:rPr lang="ja-JP" altLang="en-US"/>
              <a:pPr>
                <a:defRPr/>
              </a:pPr>
              <a:t>2026/1/9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0A95-5D21-4F1C-85EC-2C9A4AE230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4F53B-5E04-42BD-BD39-E9214FEA3228}" type="datetimeFigureOut">
              <a:rPr lang="ja-JP" altLang="en-US"/>
              <a:pPr>
                <a:defRPr/>
              </a:pPr>
              <a:t>2026/1/9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B87C-2CA1-4E96-AE8C-518B62228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1EDC-5E00-44DD-94F8-A0A19EE83649}" type="datetimeFigureOut">
              <a:rPr lang="ja-JP" altLang="en-US"/>
              <a:pPr>
                <a:defRPr/>
              </a:pPr>
              <a:t>2026/1/9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3C38-1167-4B75-B870-C4BDBFC3F0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68797-8C52-4059-AC9C-B21E7F1C2504}" type="datetimeFigureOut">
              <a:rPr lang="ja-JP" altLang="en-US"/>
              <a:pPr>
                <a:defRPr/>
              </a:pPr>
              <a:t>2026/1/9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26CE-FDFC-4317-BE5D-83AE75A376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EFBFC-6244-4D2B-AF72-CB96B2619808}" type="datetimeFigureOut">
              <a:rPr lang="ja-JP" altLang="en-US"/>
              <a:pPr>
                <a:defRPr/>
              </a:pPr>
              <a:t>2026/1/9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9C6B-F465-4182-9C3A-956821E5FC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88E1-0F44-4970-B10C-878E7B72CC4A}" type="datetimeFigureOut">
              <a:rPr lang="ja-JP" altLang="en-US"/>
              <a:pPr>
                <a:defRPr/>
              </a:pPr>
              <a:t>2026/1/9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4CA9-6DC6-433A-B451-E503A338CE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C84F-BAC6-41ED-BF8E-709654F90368}" type="datetimeFigureOut">
              <a:rPr lang="ja-JP" altLang="en-US"/>
              <a:pPr>
                <a:defRPr/>
              </a:pPr>
              <a:t>2026/1/9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2243-156B-4DF4-8B83-BEA6E36199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rtlCol="0">
            <a:normAutofit/>
          </a:bodyPr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A48A-22C6-496D-99AD-5633260AA40D}" type="datetimeFigureOut">
              <a:rPr lang="ja-JP" altLang="en-US"/>
              <a:pPr>
                <a:defRPr/>
              </a:pPr>
              <a:t>2026/1/9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79A8-98EF-442A-94A7-F0F54DFA80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35013" y="804863"/>
            <a:ext cx="9221787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5013" y="4024313"/>
            <a:ext cx="9221787" cy="959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14012863"/>
            <a:ext cx="2405062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9CC578-1294-4D8B-ACB1-055A207E1BB3}" type="datetimeFigureOut">
              <a:rPr lang="ja-JP" altLang="en-US"/>
              <a:pPr>
                <a:defRPr/>
              </a:pPr>
              <a:t>2026/1/9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14012863"/>
            <a:ext cx="3608387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14012863"/>
            <a:ext cx="2405062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95FA1-A89B-4F53-A1D7-358BEFD3F3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pic>
        <p:nvPicPr>
          <p:cNvPr id="1031" name="図 11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10682287" cy="151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 Light" pitchFamily="34" charset="0"/>
          <a:ea typeface="ＭＳ Ｐゴシック" charset="-128"/>
        </a:defRPr>
      </a:lvl2pPr>
      <a:lvl3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 Light" pitchFamily="34" charset="0"/>
          <a:ea typeface="ＭＳ Ｐゴシック" charset="-128"/>
        </a:defRPr>
      </a:lvl3pPr>
      <a:lvl4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 Light" pitchFamily="34" charset="0"/>
          <a:ea typeface="ＭＳ Ｐゴシック" charset="-128"/>
        </a:defRPr>
      </a:lvl4pPr>
      <a:lvl5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 Light" pitchFamily="34" charset="0"/>
          <a:ea typeface="ＭＳ Ｐゴシック" charset="-128"/>
        </a:defRPr>
      </a:lvl5pPr>
      <a:lvl6pPr marL="457200" algn="l" defTabSz="1068388" rtl="0" fontAlgn="base">
        <a:lnSpc>
          <a:spcPct val="90000"/>
        </a:lnSpc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 Light" pitchFamily="34" charset="0"/>
          <a:ea typeface="ＭＳ Ｐゴシック" charset="-128"/>
        </a:defRPr>
      </a:lvl6pPr>
      <a:lvl7pPr marL="914400" algn="l" defTabSz="1068388" rtl="0" fontAlgn="base">
        <a:lnSpc>
          <a:spcPct val="90000"/>
        </a:lnSpc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 Light" pitchFamily="34" charset="0"/>
          <a:ea typeface="ＭＳ Ｐゴシック" charset="-128"/>
        </a:defRPr>
      </a:lvl7pPr>
      <a:lvl8pPr marL="1371600" algn="l" defTabSz="1068388" rtl="0" fontAlgn="base">
        <a:lnSpc>
          <a:spcPct val="90000"/>
        </a:lnSpc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 Light" pitchFamily="34" charset="0"/>
          <a:ea typeface="ＭＳ Ｐゴシック" charset="-128"/>
        </a:defRPr>
      </a:lvl8pPr>
      <a:lvl9pPr marL="1828800" algn="l" defTabSz="1068388" rtl="0" fontAlgn="base">
        <a:lnSpc>
          <a:spcPct val="90000"/>
        </a:lnSpc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 Light" pitchFamily="34" charset="0"/>
          <a:ea typeface="ＭＳ Ｐゴシック" charset="-128"/>
        </a:defRPr>
      </a:lvl9pPr>
    </p:titleStyle>
    <p:bodyStyle>
      <a:lvl1pPr marL="266700" indent="-266700" algn="l" defTabSz="1068388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35088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075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063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FFFD8-32E2-7654-4EDF-C7101BE8E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テキスト ボックス 3">
            <a:extLst>
              <a:ext uri="{FF2B5EF4-FFF2-40B4-BE49-F238E27FC236}">
                <a16:creationId xmlns:a16="http://schemas.microsoft.com/office/drawing/2014/main" id="{BD6FCDE2-6273-8709-5C65-5E8E5318E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0" y="12557558"/>
            <a:ext cx="68857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rgbClr val="292826"/>
                </a:solidFill>
                <a:latin typeface="ＭＳ Ｐゴシック" charset="-128"/>
                <a:ea typeface="Meiryo UI" pitchFamily="50" charset="-128"/>
                <a:cs typeface="Meiryo UI" pitchFamily="50" charset="-128"/>
              </a:rPr>
              <a:t>コパンスポーツクラブ大垣</a:t>
            </a:r>
            <a:endParaRPr lang="en-US" altLang="ja-JP" sz="4000" b="1" dirty="0">
              <a:solidFill>
                <a:srgbClr val="292826"/>
              </a:solidFill>
              <a:latin typeface="ＭＳ Ｐゴシック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316" name="テキスト ボックス 19">
            <a:extLst>
              <a:ext uri="{FF2B5EF4-FFF2-40B4-BE49-F238E27FC236}">
                <a16:creationId xmlns:a16="http://schemas.microsoft.com/office/drawing/2014/main" id="{40B00D36-02AF-55AD-2F66-DE3ACB52F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6153443"/>
            <a:ext cx="1266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日程</a:t>
            </a:r>
          </a:p>
        </p:txBody>
      </p:sp>
      <p:sp>
        <p:nvSpPr>
          <p:cNvPr id="13317" name="テキスト ボックス 19">
            <a:extLst>
              <a:ext uri="{FF2B5EF4-FFF2-40B4-BE49-F238E27FC236}">
                <a16:creationId xmlns:a16="http://schemas.microsoft.com/office/drawing/2014/main" id="{CD6287A3-2D57-2619-E8FB-F4EEBFA21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6836068"/>
            <a:ext cx="1266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場所</a:t>
            </a:r>
          </a:p>
        </p:txBody>
      </p:sp>
      <p:sp>
        <p:nvSpPr>
          <p:cNvPr id="13318" name="テキスト ボックス 19">
            <a:extLst>
              <a:ext uri="{FF2B5EF4-FFF2-40B4-BE49-F238E27FC236}">
                <a16:creationId xmlns:a16="http://schemas.microsoft.com/office/drawing/2014/main" id="{38368510-C15F-8D83-C015-4F7A1B3BC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3" y="6905918"/>
            <a:ext cx="50625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ヘブンス </a:t>
            </a:r>
            <a:r>
              <a:rPr lang="en-US" altLang="ja-JP" sz="32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SNOW WORLD</a:t>
            </a:r>
            <a:endParaRPr lang="ja-JP" altLang="en-US" sz="3200" b="1" dirty="0">
              <a:solidFill>
                <a:srgbClr val="292826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319" name="テキスト ボックス 19">
            <a:extLst>
              <a:ext uri="{FF2B5EF4-FFF2-40B4-BE49-F238E27FC236}">
                <a16:creationId xmlns:a16="http://schemas.microsoft.com/office/drawing/2014/main" id="{B96499BC-4B21-B945-C6F6-C05A22144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7526631"/>
            <a:ext cx="126682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対象</a:t>
            </a:r>
          </a:p>
        </p:txBody>
      </p:sp>
      <p:sp>
        <p:nvSpPr>
          <p:cNvPr id="13321" name="テキスト ボックス 19">
            <a:extLst>
              <a:ext uri="{FF2B5EF4-FFF2-40B4-BE49-F238E27FC236}">
                <a16:creationId xmlns:a16="http://schemas.microsoft.com/office/drawing/2014/main" id="{396F4253-7D7B-8960-4B98-4A8843202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9082381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32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レンタル用品</a:t>
            </a:r>
            <a:r>
              <a:rPr lang="en-US" altLang="ja-JP" sz="32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endParaRPr lang="ja-JP" altLang="en-US" sz="3200" b="1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322" name="テキスト ボックス 19">
            <a:extLst>
              <a:ext uri="{FF2B5EF4-FFF2-40B4-BE49-F238E27FC236}">
                <a16:creationId xmlns:a16="http://schemas.microsoft.com/office/drawing/2014/main" id="{8E314580-5DCE-4732-C707-F5817E5EC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8247356"/>
            <a:ext cx="12668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料金</a:t>
            </a:r>
          </a:p>
        </p:txBody>
      </p:sp>
      <p:sp>
        <p:nvSpPr>
          <p:cNvPr id="13323" name="テキスト ボックス 19">
            <a:extLst>
              <a:ext uri="{FF2B5EF4-FFF2-40B4-BE49-F238E27FC236}">
                <a16:creationId xmlns:a16="http://schemas.microsoft.com/office/drawing/2014/main" id="{650D69B9-CA3F-51DB-939A-2D85D494F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9658643"/>
            <a:ext cx="5475287" cy="12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700"/>
              </a:lnSpc>
            </a:pPr>
            <a:r>
              <a:rPr lang="ja-JP" altLang="en-US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★スキーセット 　　 </a:t>
            </a:r>
            <a:r>
              <a:rPr lang="en-US" altLang="ja-JP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3,300</a:t>
            </a:r>
            <a:r>
              <a:rPr lang="ja-JP" altLang="en-US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</a:t>
            </a:r>
            <a:r>
              <a:rPr lang="ja-JP" altLang="ja-JP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（税</a:t>
            </a:r>
            <a:r>
              <a:rPr lang="ja-JP" altLang="en-US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込</a:t>
            </a:r>
            <a:r>
              <a:rPr lang="ja-JP" altLang="ja-JP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en-US" altLang="ja-JP" sz="2600" b="1" dirty="0">
              <a:solidFill>
                <a:srgbClr val="292826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★ウエアセット 　　 </a:t>
            </a:r>
            <a:r>
              <a:rPr lang="en-US" altLang="ja-JP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3,300</a:t>
            </a:r>
            <a:r>
              <a:rPr lang="ja-JP" altLang="en-US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</a:t>
            </a:r>
            <a:r>
              <a:rPr lang="ja-JP" altLang="ja-JP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（税</a:t>
            </a:r>
            <a:r>
              <a:rPr lang="ja-JP" altLang="en-US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込</a:t>
            </a:r>
            <a:r>
              <a:rPr lang="ja-JP" altLang="ja-JP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lang="ja-JP" altLang="en-US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　　　　　　</a:t>
            </a:r>
            <a:endParaRPr lang="en-US" altLang="ja-JP" sz="2600" b="1" dirty="0">
              <a:solidFill>
                <a:srgbClr val="292826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ja-JP" altLang="ja-JP" b="1" dirty="0">
              <a:solidFill>
                <a:srgbClr val="292826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324" name="テキスト ボックス 18">
            <a:extLst>
              <a:ext uri="{FF2B5EF4-FFF2-40B4-BE49-F238E27FC236}">
                <a16:creationId xmlns:a16="http://schemas.microsoft.com/office/drawing/2014/main" id="{ADC9886B-88C5-A39F-2B31-7D260DBD1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3" y="8156638"/>
            <a:ext cx="39830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13,200</a:t>
            </a:r>
            <a:r>
              <a:rPr lang="ja-JP" altLang="ja-JP" sz="44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</a:t>
            </a:r>
            <a:r>
              <a:rPr lang="ja-JP" altLang="ja-JP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（税</a:t>
            </a:r>
            <a:r>
              <a:rPr lang="ja-JP" altLang="en-US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込</a:t>
            </a:r>
            <a:r>
              <a:rPr lang="ja-JP" altLang="ja-JP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13325" name="テキスト ボックス 19">
            <a:extLst>
              <a:ext uri="{FF2B5EF4-FFF2-40B4-BE49-F238E27FC236}">
                <a16:creationId xmlns:a16="http://schemas.microsoft.com/office/drawing/2014/main" id="{04FC425F-81C8-3622-B0E9-B5F8FCFA1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3" y="6112168"/>
            <a:ext cx="33210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44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2/22(</a:t>
            </a:r>
            <a:r>
              <a:rPr lang="ja-JP" altLang="en-US" sz="44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</a:t>
            </a:r>
            <a:r>
              <a:rPr lang="en-US" altLang="ja-JP" sz="44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endParaRPr lang="ja-JP" altLang="en-US" sz="3200" b="1" dirty="0">
              <a:solidFill>
                <a:srgbClr val="292826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327" name="テキスト ボックス 19">
            <a:extLst>
              <a:ext uri="{FF2B5EF4-FFF2-40B4-BE49-F238E27FC236}">
                <a16:creationId xmlns:a16="http://schemas.microsoft.com/office/drawing/2014/main" id="{DDED2DC2-0F72-B54D-F74A-A689A5609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10755743"/>
            <a:ext cx="1985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予約期間</a:t>
            </a:r>
          </a:p>
        </p:txBody>
      </p:sp>
      <p:sp>
        <p:nvSpPr>
          <p:cNvPr id="13328" name="テキスト ボックス 19">
            <a:extLst>
              <a:ext uri="{FF2B5EF4-FFF2-40B4-BE49-F238E27FC236}">
                <a16:creationId xmlns:a16="http://schemas.microsoft.com/office/drawing/2014/main" id="{094D8D7D-DDD4-ACB8-2F91-85607C60C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838" y="10697006"/>
            <a:ext cx="4371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1/20</a:t>
            </a:r>
            <a:r>
              <a:rPr lang="ja-JP" altLang="en-US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（火）</a:t>
            </a:r>
            <a:r>
              <a:rPr lang="ja-JP" altLang="en-US" sz="32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 </a:t>
            </a:r>
            <a:r>
              <a:rPr lang="en-US" altLang="ja-JP" sz="32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2/5</a:t>
            </a:r>
            <a:r>
              <a:rPr lang="ja-JP" altLang="en-US" sz="32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木</a:t>
            </a:r>
            <a:r>
              <a:rPr lang="en-US" altLang="ja-JP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</a:p>
          <a:p>
            <a:endParaRPr lang="ja-JP" altLang="en-US" sz="1600" b="1" dirty="0">
              <a:solidFill>
                <a:srgbClr val="292826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3332" name="図 28">
            <a:extLst>
              <a:ext uri="{FF2B5EF4-FFF2-40B4-BE49-F238E27FC236}">
                <a16:creationId xmlns:a16="http://schemas.microsoft.com/office/drawing/2014/main" id="{41A3910F-907D-DE2D-A684-33DAE52EF2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5038" y="3573463"/>
            <a:ext cx="1863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D60D36E-B63A-FD72-4162-C4DE911821AC}"/>
              </a:ext>
            </a:extLst>
          </p:cNvPr>
          <p:cNvSpPr/>
          <p:nvPr/>
        </p:nvSpPr>
        <p:spPr>
          <a:xfrm>
            <a:off x="567794" y="13143308"/>
            <a:ext cx="68450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dirty="0"/>
              <a:t>TEL</a:t>
            </a:r>
            <a:r>
              <a:rPr lang="ja-JP" altLang="en-US" sz="2800" dirty="0"/>
              <a:t>　</a:t>
            </a:r>
            <a:r>
              <a:rPr lang="en-US" altLang="ja-JP" sz="2800" dirty="0"/>
              <a:t>0584-83-3623</a:t>
            </a:r>
            <a:endParaRPr lang="ja-JP" altLang="en-US" sz="2800" dirty="0"/>
          </a:p>
        </p:txBody>
      </p:sp>
      <p:pic>
        <p:nvPicPr>
          <p:cNvPr id="4" name="図 6">
            <a:extLst>
              <a:ext uri="{FF2B5EF4-FFF2-40B4-BE49-F238E27FC236}">
                <a16:creationId xmlns:a16="http://schemas.microsoft.com/office/drawing/2014/main" id="{B7428210-9096-8867-F81A-704ADCD74A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90" y="131762"/>
            <a:ext cx="17557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19">
            <a:extLst>
              <a:ext uri="{FF2B5EF4-FFF2-40B4-BE49-F238E27FC236}">
                <a16:creationId xmlns:a16="http://schemas.microsoft.com/office/drawing/2014/main" id="{3317A35C-2C9D-BC93-F50D-238CD31B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362" y="8925371"/>
            <a:ext cx="3182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32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夕食・入浴付</a:t>
            </a:r>
            <a:r>
              <a:rPr lang="en-US" altLang="ja-JP" sz="32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endParaRPr lang="ja-JP" altLang="en-US" sz="32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テキスト ボックス 19">
            <a:extLst>
              <a:ext uri="{FF2B5EF4-FFF2-40B4-BE49-F238E27FC236}">
                <a16:creationId xmlns:a16="http://schemas.microsoft.com/office/drawing/2014/main" id="{98E451D1-9E86-F8F6-9FFE-F7EB29EC2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882" y="7520204"/>
            <a:ext cx="47114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小学生以上　</a:t>
            </a:r>
            <a:r>
              <a:rPr lang="ja-JP" altLang="en-US" sz="20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大垣店</a:t>
            </a:r>
            <a:r>
              <a:rPr lang="en-US" altLang="ja-JP" sz="20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</a:t>
            </a:r>
            <a:r>
              <a:rPr lang="ja-JP" altLang="en-US" sz="20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名定員</a:t>
            </a:r>
            <a:endParaRPr lang="ja-JP" altLang="en-US" sz="3200" b="1" dirty="0">
              <a:solidFill>
                <a:srgbClr val="292826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57AE9A4-9A89-41C7-8F3A-9F5F1ECBE7CE}"/>
              </a:ext>
            </a:extLst>
          </p:cNvPr>
          <p:cNvSpPr/>
          <p:nvPr/>
        </p:nvSpPr>
        <p:spPr>
          <a:xfrm>
            <a:off x="6319838" y="12617165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/>
              <a:t>お申込みは</a:t>
            </a:r>
            <a:r>
              <a:rPr lang="en-US" altLang="ja-JP" dirty="0"/>
              <a:t>WEB</a:t>
            </a:r>
            <a:r>
              <a:rPr lang="ja-JP" altLang="en-US" dirty="0"/>
              <a:t>から→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C8BFAB5-76E1-46FE-AD4F-AA3281695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71" y="12107889"/>
            <a:ext cx="1405658" cy="13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2272</TotalTime>
  <Words>79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chaya</dc:creator>
  <cp:lastModifiedBy>oogaki</cp:lastModifiedBy>
  <cp:revision>61</cp:revision>
  <cp:lastPrinted>2026-01-09T06:23:38Z</cp:lastPrinted>
  <dcterms:created xsi:type="dcterms:W3CDTF">2018-08-22T02:00:33Z</dcterms:created>
  <dcterms:modified xsi:type="dcterms:W3CDTF">2026-01-09T06:25:24Z</dcterms:modified>
</cp:coreProperties>
</file>