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691813" cy="15119350"/>
  <p:notesSz cx="6738938" cy="987266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46F"/>
    <a:srgbClr val="01A9DA"/>
    <a:srgbClr val="292826"/>
    <a:srgbClr val="E95411"/>
    <a:srgbClr val="6F6E6D"/>
    <a:srgbClr val="814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0013" autoAdjust="0"/>
    <p:restoredTop sz="94660"/>
  </p:normalViewPr>
  <p:slideViewPr>
    <p:cSldViewPr snapToGrid="0">
      <p:cViewPr varScale="1">
        <p:scale>
          <a:sx n="39" d="100"/>
          <a:sy n="39" d="100"/>
        </p:scale>
        <p:origin x="3034" y="72"/>
      </p:cViewPr>
      <p:guideLst>
        <p:guide orient="horz" pos="4762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8D5D0-71CA-48CE-8E70-13628FD108A6}" type="datetimeFigureOut">
              <a:rPr lang="ja-JP" altLang="en-US"/>
              <a:pPr>
                <a:defRPr/>
              </a:pPr>
              <a:t>2025/11/29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F205F-8734-4824-8CE4-02EBBFDE98E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2D608-7A80-4546-A8A6-42C72A92826A}" type="datetimeFigureOut">
              <a:rPr lang="ja-JP" altLang="en-US"/>
              <a:pPr>
                <a:defRPr/>
              </a:pPr>
              <a:t>2025/11/29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B8AD1-4C1E-422C-8550-56408CA1F46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B56C0-CC1E-4933-AC5B-D714F67AE5BC}" type="datetimeFigureOut">
              <a:rPr lang="ja-JP" altLang="en-US"/>
              <a:pPr>
                <a:defRPr/>
              </a:pPr>
              <a:t>2025/11/29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7F6E2-40C4-4D9A-8CF2-816E06A66C1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04850-1305-4F1C-9F7B-80F79FADEBBB}" type="datetimeFigureOut">
              <a:rPr lang="ja-JP" altLang="en-US"/>
              <a:pPr>
                <a:defRPr/>
              </a:pPr>
              <a:t>2025/11/29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80A95-5D21-4F1C-85EC-2C9A4AE2307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4F53B-5E04-42BD-BD39-E9214FEA3228}" type="datetimeFigureOut">
              <a:rPr lang="ja-JP" altLang="en-US"/>
              <a:pPr>
                <a:defRPr/>
              </a:pPr>
              <a:t>2025/11/29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CB87C-2CA1-4E96-AE8C-518B6222863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51EDC-5E00-44DD-94F8-A0A19EE83649}" type="datetimeFigureOut">
              <a:rPr lang="ja-JP" altLang="en-US"/>
              <a:pPr>
                <a:defRPr/>
              </a:pPr>
              <a:t>2025/11/29</a:t>
            </a:fld>
            <a:endParaRPr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B3C38-1167-4B75-B870-C4BDBFC3F0F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68797-8C52-4059-AC9C-B21E7F1C2504}" type="datetimeFigureOut">
              <a:rPr lang="ja-JP" altLang="en-US"/>
              <a:pPr>
                <a:defRPr/>
              </a:pPr>
              <a:t>2025/11/29</a:t>
            </a:fld>
            <a:endParaRPr lang="ja-JP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A26CE-FDFC-4317-BE5D-83AE75A376D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EFBFC-6244-4D2B-AF72-CB96B2619808}" type="datetimeFigureOut">
              <a:rPr lang="ja-JP" altLang="en-US"/>
              <a:pPr>
                <a:defRPr/>
              </a:pPr>
              <a:t>2025/11/29</a:t>
            </a:fld>
            <a:endParaRPr lang="ja-JP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09C6B-F465-4182-9C3A-956821E5FCB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F88E1-0F44-4970-B10C-878E7B72CC4A}" type="datetimeFigureOut">
              <a:rPr lang="ja-JP" altLang="en-US"/>
              <a:pPr>
                <a:defRPr/>
              </a:pPr>
              <a:t>2025/11/29</a:t>
            </a:fld>
            <a:endParaRPr lang="ja-JP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04CA9-6DC6-433A-B451-E503A338CE8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5C84F-BAC6-41ED-BF8E-709654F90368}" type="datetimeFigureOut">
              <a:rPr lang="ja-JP" altLang="en-US"/>
              <a:pPr>
                <a:defRPr/>
              </a:pPr>
              <a:t>2025/11/29</a:t>
            </a:fld>
            <a:endParaRPr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32243-156B-4DF4-8B83-BEA6E36199A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rtlCol="0">
            <a:normAutofit/>
          </a:bodyPr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pPr lvl="0"/>
            <a:r>
              <a:rPr lang="ja-JP" altLang="en-US" noProof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2A48A-22C6-496D-99AD-5633260AA40D}" type="datetimeFigureOut">
              <a:rPr lang="ja-JP" altLang="en-US"/>
              <a:pPr>
                <a:defRPr/>
              </a:pPr>
              <a:t>2025/11/29</a:t>
            </a:fld>
            <a:endParaRPr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779A8-98EF-442A-94A7-F0F54DFA80F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35013" y="804863"/>
            <a:ext cx="9221787" cy="292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5013" y="4024313"/>
            <a:ext cx="9221787" cy="959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13" y="14012863"/>
            <a:ext cx="2405062" cy="804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A9CC578-1294-4D8B-ACB1-055A207E1BB3}" type="datetimeFigureOut">
              <a:rPr lang="ja-JP" altLang="en-US"/>
              <a:pPr>
                <a:defRPr/>
              </a:pPr>
              <a:t>2025/11/29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713" y="14012863"/>
            <a:ext cx="3608387" cy="804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738" y="14012863"/>
            <a:ext cx="2405062" cy="804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AE95FA1-A89B-4F53-A1D7-358BEFD3F32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pic>
        <p:nvPicPr>
          <p:cNvPr id="1031" name="図 11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63" y="0"/>
            <a:ext cx="10682287" cy="151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1068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51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068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5100">
          <a:solidFill>
            <a:schemeClr val="tx1"/>
          </a:solidFill>
          <a:latin typeface="Calibri Light" pitchFamily="34" charset="0"/>
          <a:ea typeface="ＭＳ Ｐゴシック" charset="-128"/>
        </a:defRPr>
      </a:lvl2pPr>
      <a:lvl3pPr algn="l" defTabSz="1068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5100">
          <a:solidFill>
            <a:schemeClr val="tx1"/>
          </a:solidFill>
          <a:latin typeface="Calibri Light" pitchFamily="34" charset="0"/>
          <a:ea typeface="ＭＳ Ｐゴシック" charset="-128"/>
        </a:defRPr>
      </a:lvl3pPr>
      <a:lvl4pPr algn="l" defTabSz="1068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5100">
          <a:solidFill>
            <a:schemeClr val="tx1"/>
          </a:solidFill>
          <a:latin typeface="Calibri Light" pitchFamily="34" charset="0"/>
          <a:ea typeface="ＭＳ Ｐゴシック" charset="-128"/>
        </a:defRPr>
      </a:lvl4pPr>
      <a:lvl5pPr algn="l" defTabSz="1068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5100">
          <a:solidFill>
            <a:schemeClr val="tx1"/>
          </a:solidFill>
          <a:latin typeface="Calibri Light" pitchFamily="34" charset="0"/>
          <a:ea typeface="ＭＳ Ｐゴシック" charset="-128"/>
        </a:defRPr>
      </a:lvl5pPr>
      <a:lvl6pPr marL="457200" algn="l" defTabSz="1068388" rtl="0" fontAlgn="base">
        <a:lnSpc>
          <a:spcPct val="90000"/>
        </a:lnSpc>
        <a:spcBef>
          <a:spcPct val="0"/>
        </a:spcBef>
        <a:spcAft>
          <a:spcPct val="0"/>
        </a:spcAft>
        <a:defRPr kumimoji="1" sz="5100">
          <a:solidFill>
            <a:schemeClr val="tx1"/>
          </a:solidFill>
          <a:latin typeface="Calibri Light" pitchFamily="34" charset="0"/>
          <a:ea typeface="ＭＳ Ｐゴシック" charset="-128"/>
        </a:defRPr>
      </a:lvl6pPr>
      <a:lvl7pPr marL="914400" algn="l" defTabSz="1068388" rtl="0" fontAlgn="base">
        <a:lnSpc>
          <a:spcPct val="90000"/>
        </a:lnSpc>
        <a:spcBef>
          <a:spcPct val="0"/>
        </a:spcBef>
        <a:spcAft>
          <a:spcPct val="0"/>
        </a:spcAft>
        <a:defRPr kumimoji="1" sz="5100">
          <a:solidFill>
            <a:schemeClr val="tx1"/>
          </a:solidFill>
          <a:latin typeface="Calibri Light" pitchFamily="34" charset="0"/>
          <a:ea typeface="ＭＳ Ｐゴシック" charset="-128"/>
        </a:defRPr>
      </a:lvl7pPr>
      <a:lvl8pPr marL="1371600" algn="l" defTabSz="1068388" rtl="0" fontAlgn="base">
        <a:lnSpc>
          <a:spcPct val="90000"/>
        </a:lnSpc>
        <a:spcBef>
          <a:spcPct val="0"/>
        </a:spcBef>
        <a:spcAft>
          <a:spcPct val="0"/>
        </a:spcAft>
        <a:defRPr kumimoji="1" sz="5100">
          <a:solidFill>
            <a:schemeClr val="tx1"/>
          </a:solidFill>
          <a:latin typeface="Calibri Light" pitchFamily="34" charset="0"/>
          <a:ea typeface="ＭＳ Ｐゴシック" charset="-128"/>
        </a:defRPr>
      </a:lvl8pPr>
      <a:lvl9pPr marL="1828800" algn="l" defTabSz="1068388" rtl="0" fontAlgn="base">
        <a:lnSpc>
          <a:spcPct val="90000"/>
        </a:lnSpc>
        <a:spcBef>
          <a:spcPct val="0"/>
        </a:spcBef>
        <a:spcAft>
          <a:spcPct val="0"/>
        </a:spcAft>
        <a:defRPr kumimoji="1" sz="5100">
          <a:solidFill>
            <a:schemeClr val="tx1"/>
          </a:solidFill>
          <a:latin typeface="Calibri Light" pitchFamily="34" charset="0"/>
          <a:ea typeface="ＭＳ Ｐゴシック" charset="-128"/>
        </a:defRPr>
      </a:lvl9pPr>
    </p:titleStyle>
    <p:bodyStyle>
      <a:lvl1pPr marL="266700" indent="-266700" algn="l" defTabSz="1068388" rtl="0" eaLnBrk="0" fontAlgn="base" hangingPunct="0">
        <a:lnSpc>
          <a:spcPct val="90000"/>
        </a:lnSpc>
        <a:spcBef>
          <a:spcPts val="1175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01688" indent="-266700" algn="l" defTabSz="1068388" rtl="0" eaLnBrk="0" fontAlgn="base" hangingPunct="0">
        <a:lnSpc>
          <a:spcPct val="90000"/>
        </a:lnSpc>
        <a:spcBef>
          <a:spcPts val="588"/>
        </a:spcBef>
        <a:spcAft>
          <a:spcPct val="0"/>
        </a:spcAft>
        <a:buFont typeface="Arial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35088" indent="-266700" algn="l" defTabSz="1068388" rtl="0" eaLnBrk="0" fontAlgn="base" hangingPunct="0">
        <a:lnSpc>
          <a:spcPct val="90000"/>
        </a:lnSpc>
        <a:spcBef>
          <a:spcPts val="588"/>
        </a:spcBef>
        <a:spcAft>
          <a:spcPct val="0"/>
        </a:spcAft>
        <a:buFont typeface="Arial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870075" indent="-266700" algn="l" defTabSz="1068388" rtl="0" eaLnBrk="0" fontAlgn="base" hangingPunct="0">
        <a:lnSpc>
          <a:spcPct val="90000"/>
        </a:lnSpc>
        <a:spcBef>
          <a:spcPts val="588"/>
        </a:spcBef>
        <a:spcAft>
          <a:spcPct val="0"/>
        </a:spcAft>
        <a:buFont typeface="Arial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05063" indent="-266700" algn="l" defTabSz="1068388" rtl="0" eaLnBrk="0" fontAlgn="base" hangingPunct="0">
        <a:lnSpc>
          <a:spcPct val="90000"/>
        </a:lnSpc>
        <a:spcBef>
          <a:spcPts val="588"/>
        </a:spcBef>
        <a:spcAft>
          <a:spcPct val="0"/>
        </a:spcAft>
        <a:buFont typeface="Arial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テキスト ボックス 3"/>
          <p:cNvSpPr txBox="1">
            <a:spLocks noChangeArrowheads="1"/>
          </p:cNvSpPr>
          <p:nvPr/>
        </p:nvSpPr>
        <p:spPr bwMode="auto">
          <a:xfrm>
            <a:off x="277090" y="12557558"/>
            <a:ext cx="54045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000" b="1" dirty="0">
                <a:solidFill>
                  <a:srgbClr val="292826"/>
                </a:solidFill>
                <a:latin typeface="ＭＳ Ｐゴシック" charset="-128"/>
                <a:ea typeface="Meiryo UI" pitchFamily="50" charset="-128"/>
                <a:cs typeface="Meiryo UI" pitchFamily="50" charset="-128"/>
              </a:rPr>
              <a:t>コパンスポーツクラブ大垣</a:t>
            </a:r>
            <a:endParaRPr lang="en-US" altLang="ja-JP" sz="4000" b="1" dirty="0">
              <a:solidFill>
                <a:srgbClr val="292826"/>
              </a:solidFill>
              <a:latin typeface="ＭＳ Ｐゴシック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3316" name="テキスト ボックス 19"/>
          <p:cNvSpPr txBox="1">
            <a:spLocks noChangeArrowheads="1"/>
          </p:cNvSpPr>
          <p:nvPr/>
        </p:nvSpPr>
        <p:spPr bwMode="auto">
          <a:xfrm>
            <a:off x="4492625" y="6153443"/>
            <a:ext cx="1266825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3600" b="1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日程</a:t>
            </a:r>
          </a:p>
        </p:txBody>
      </p:sp>
      <p:sp>
        <p:nvSpPr>
          <p:cNvPr id="13317" name="テキスト ボックス 19"/>
          <p:cNvSpPr txBox="1">
            <a:spLocks noChangeArrowheads="1"/>
          </p:cNvSpPr>
          <p:nvPr/>
        </p:nvSpPr>
        <p:spPr bwMode="auto">
          <a:xfrm>
            <a:off x="4492625" y="6836068"/>
            <a:ext cx="1266825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3600" b="1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場所</a:t>
            </a:r>
          </a:p>
        </p:txBody>
      </p:sp>
      <p:sp>
        <p:nvSpPr>
          <p:cNvPr id="13318" name="テキスト ボックス 19"/>
          <p:cNvSpPr txBox="1">
            <a:spLocks noChangeArrowheads="1"/>
          </p:cNvSpPr>
          <p:nvPr/>
        </p:nvSpPr>
        <p:spPr bwMode="auto">
          <a:xfrm>
            <a:off x="5681663" y="6905918"/>
            <a:ext cx="506253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3200" b="1" dirty="0">
                <a:solidFill>
                  <a:srgbClr val="292826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ヘブンス </a:t>
            </a:r>
            <a:r>
              <a:rPr lang="en-US" altLang="ja-JP" sz="3200" b="1" dirty="0">
                <a:solidFill>
                  <a:srgbClr val="292826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SNOW WORLD</a:t>
            </a:r>
            <a:endParaRPr lang="ja-JP" altLang="en-US" sz="3200" b="1" dirty="0">
              <a:solidFill>
                <a:srgbClr val="292826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3319" name="テキスト ボックス 19"/>
          <p:cNvSpPr txBox="1">
            <a:spLocks noChangeArrowheads="1"/>
          </p:cNvSpPr>
          <p:nvPr/>
        </p:nvSpPr>
        <p:spPr bwMode="auto">
          <a:xfrm>
            <a:off x="4492625" y="7526631"/>
            <a:ext cx="1266825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3600" b="1" dirty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対象</a:t>
            </a:r>
          </a:p>
        </p:txBody>
      </p:sp>
      <p:sp>
        <p:nvSpPr>
          <p:cNvPr id="13320" name="テキスト ボックス 19"/>
          <p:cNvSpPr txBox="1">
            <a:spLocks noChangeArrowheads="1"/>
          </p:cNvSpPr>
          <p:nvPr/>
        </p:nvSpPr>
        <p:spPr bwMode="auto">
          <a:xfrm>
            <a:off x="5562600" y="7565119"/>
            <a:ext cx="529325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200" b="1" dirty="0">
                <a:solidFill>
                  <a:srgbClr val="292826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小学生以上　大垣店</a:t>
            </a:r>
            <a:r>
              <a:rPr lang="en-US" altLang="ja-JP" sz="3200" b="1" dirty="0">
                <a:solidFill>
                  <a:srgbClr val="292826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5</a:t>
            </a:r>
            <a:r>
              <a:rPr lang="ja-JP" altLang="en-US" sz="3200" b="1" dirty="0">
                <a:solidFill>
                  <a:srgbClr val="292826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名定員　</a:t>
            </a:r>
          </a:p>
        </p:txBody>
      </p:sp>
      <p:sp>
        <p:nvSpPr>
          <p:cNvPr id="13321" name="テキスト ボックス 19"/>
          <p:cNvSpPr txBox="1">
            <a:spLocks noChangeArrowheads="1"/>
          </p:cNvSpPr>
          <p:nvPr/>
        </p:nvSpPr>
        <p:spPr bwMode="auto">
          <a:xfrm>
            <a:off x="4492625" y="9082381"/>
            <a:ext cx="3000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3200" b="1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【</a:t>
            </a:r>
            <a:r>
              <a:rPr lang="ja-JP" altLang="en-US" sz="3200" b="1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レンタル用品</a:t>
            </a:r>
            <a:r>
              <a:rPr lang="en-US" altLang="ja-JP" sz="3200" b="1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】</a:t>
            </a:r>
            <a:endParaRPr lang="ja-JP" altLang="en-US" sz="3200" b="1">
              <a:solidFill>
                <a:srgbClr val="0070C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3322" name="テキスト ボックス 19"/>
          <p:cNvSpPr txBox="1">
            <a:spLocks noChangeArrowheads="1"/>
          </p:cNvSpPr>
          <p:nvPr/>
        </p:nvSpPr>
        <p:spPr bwMode="auto">
          <a:xfrm>
            <a:off x="4496755" y="8508361"/>
            <a:ext cx="126682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3600" b="1" dirty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料金</a:t>
            </a:r>
          </a:p>
        </p:txBody>
      </p:sp>
      <p:sp>
        <p:nvSpPr>
          <p:cNvPr id="13323" name="テキスト ボックス 19"/>
          <p:cNvSpPr txBox="1">
            <a:spLocks noChangeArrowheads="1"/>
          </p:cNvSpPr>
          <p:nvPr/>
        </p:nvSpPr>
        <p:spPr bwMode="auto">
          <a:xfrm>
            <a:off x="4675188" y="9658643"/>
            <a:ext cx="5475287" cy="124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700"/>
              </a:lnSpc>
            </a:pPr>
            <a:r>
              <a:rPr lang="ja-JP" altLang="en-US" sz="2600" b="1" dirty="0">
                <a:solidFill>
                  <a:srgbClr val="292826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★スキーセット 　　 </a:t>
            </a:r>
            <a:r>
              <a:rPr lang="en-US" altLang="ja-JP" sz="2600" b="1" dirty="0">
                <a:solidFill>
                  <a:srgbClr val="292826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4,400</a:t>
            </a:r>
            <a:r>
              <a:rPr lang="ja-JP" altLang="en-US" sz="2600" b="1" dirty="0">
                <a:solidFill>
                  <a:srgbClr val="292826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円</a:t>
            </a:r>
            <a:r>
              <a:rPr lang="ja-JP" altLang="ja-JP" sz="2600" b="1" dirty="0">
                <a:solidFill>
                  <a:srgbClr val="292826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（税</a:t>
            </a:r>
            <a:r>
              <a:rPr lang="ja-JP" altLang="en-US" sz="2600" b="1" dirty="0">
                <a:solidFill>
                  <a:srgbClr val="292826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込</a:t>
            </a:r>
            <a:r>
              <a:rPr lang="ja-JP" altLang="ja-JP" sz="2600" b="1" dirty="0">
                <a:solidFill>
                  <a:srgbClr val="292826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</a:t>
            </a:r>
            <a:endParaRPr lang="en-US" altLang="ja-JP" sz="2600" b="1" dirty="0">
              <a:solidFill>
                <a:srgbClr val="292826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2600" b="1" dirty="0">
                <a:solidFill>
                  <a:srgbClr val="292826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★ウエアセット 　　 </a:t>
            </a:r>
            <a:r>
              <a:rPr lang="en-US" altLang="ja-JP" sz="2600" b="1" dirty="0">
                <a:solidFill>
                  <a:srgbClr val="292826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4,400</a:t>
            </a:r>
            <a:r>
              <a:rPr lang="ja-JP" altLang="en-US" sz="2600" b="1" dirty="0">
                <a:solidFill>
                  <a:srgbClr val="292826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円</a:t>
            </a:r>
            <a:r>
              <a:rPr lang="ja-JP" altLang="ja-JP" sz="2600" b="1" dirty="0">
                <a:solidFill>
                  <a:srgbClr val="292826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（税</a:t>
            </a:r>
            <a:r>
              <a:rPr lang="ja-JP" altLang="en-US" sz="2600" b="1" dirty="0">
                <a:solidFill>
                  <a:srgbClr val="292826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込</a:t>
            </a:r>
            <a:r>
              <a:rPr lang="ja-JP" altLang="ja-JP" sz="2600" b="1" dirty="0">
                <a:solidFill>
                  <a:srgbClr val="292826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</a:t>
            </a:r>
            <a:r>
              <a:rPr lang="ja-JP" altLang="en-US" sz="2600" b="1" dirty="0">
                <a:solidFill>
                  <a:srgbClr val="292826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　　　　　　</a:t>
            </a:r>
            <a:endParaRPr lang="en-US" altLang="ja-JP" sz="2600" b="1" dirty="0">
              <a:solidFill>
                <a:srgbClr val="292826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b="1" dirty="0">
                <a:solidFill>
                  <a:srgbClr val="292826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endParaRPr lang="ja-JP" altLang="ja-JP" b="1" dirty="0">
              <a:solidFill>
                <a:srgbClr val="292826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3324" name="テキスト ボックス 18"/>
          <p:cNvSpPr txBox="1">
            <a:spLocks noChangeArrowheads="1"/>
          </p:cNvSpPr>
          <p:nvPr/>
        </p:nvSpPr>
        <p:spPr bwMode="auto">
          <a:xfrm>
            <a:off x="5940959" y="8394994"/>
            <a:ext cx="398303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4400" b="1" dirty="0">
                <a:solidFill>
                  <a:srgbClr val="292826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26,400</a:t>
            </a:r>
            <a:r>
              <a:rPr lang="ja-JP" altLang="ja-JP" sz="4400" b="1" dirty="0">
                <a:solidFill>
                  <a:srgbClr val="292826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円</a:t>
            </a:r>
            <a:r>
              <a:rPr lang="ja-JP" altLang="ja-JP" b="1" dirty="0">
                <a:solidFill>
                  <a:srgbClr val="292826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（税</a:t>
            </a:r>
            <a:r>
              <a:rPr lang="ja-JP" altLang="en-US" b="1" dirty="0">
                <a:solidFill>
                  <a:srgbClr val="292826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込</a:t>
            </a:r>
            <a:r>
              <a:rPr lang="ja-JP" altLang="ja-JP" b="1" dirty="0">
                <a:solidFill>
                  <a:srgbClr val="292826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</a:t>
            </a:r>
          </a:p>
        </p:txBody>
      </p:sp>
      <p:sp>
        <p:nvSpPr>
          <p:cNvPr id="13325" name="テキスト ボックス 19"/>
          <p:cNvSpPr txBox="1">
            <a:spLocks noChangeArrowheads="1"/>
          </p:cNvSpPr>
          <p:nvPr/>
        </p:nvSpPr>
        <p:spPr bwMode="auto">
          <a:xfrm>
            <a:off x="5681662" y="6112168"/>
            <a:ext cx="501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3600" b="1" dirty="0">
                <a:solidFill>
                  <a:srgbClr val="292826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12/28(</a:t>
            </a:r>
            <a:r>
              <a:rPr lang="ja-JP" altLang="en-US" sz="3600" b="1" dirty="0">
                <a:solidFill>
                  <a:srgbClr val="292826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日</a:t>
            </a:r>
            <a:r>
              <a:rPr lang="en-US" altLang="ja-JP" sz="3600" b="1" dirty="0">
                <a:solidFill>
                  <a:srgbClr val="292826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)</a:t>
            </a:r>
            <a:r>
              <a:rPr lang="ja-JP" altLang="en-US" sz="3600" b="1" dirty="0">
                <a:solidFill>
                  <a:srgbClr val="292826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～</a:t>
            </a:r>
            <a:r>
              <a:rPr lang="en-US" altLang="ja-JP" sz="3600" b="1" dirty="0">
                <a:solidFill>
                  <a:srgbClr val="292826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29(</a:t>
            </a:r>
            <a:r>
              <a:rPr lang="ja-JP" altLang="en-US" sz="3600" b="1" dirty="0">
                <a:solidFill>
                  <a:srgbClr val="292826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月</a:t>
            </a:r>
            <a:r>
              <a:rPr lang="en-US" altLang="ja-JP" sz="3600" b="1" dirty="0">
                <a:solidFill>
                  <a:srgbClr val="292826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)</a:t>
            </a:r>
            <a:endParaRPr lang="ja-JP" altLang="en-US" sz="3600" b="1" dirty="0">
              <a:solidFill>
                <a:srgbClr val="292826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3327" name="テキスト ボックス 19"/>
          <p:cNvSpPr txBox="1">
            <a:spLocks noChangeArrowheads="1"/>
          </p:cNvSpPr>
          <p:nvPr/>
        </p:nvSpPr>
        <p:spPr bwMode="auto">
          <a:xfrm>
            <a:off x="4504418" y="11003056"/>
            <a:ext cx="198596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3200" b="1" dirty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申込締切</a:t>
            </a:r>
          </a:p>
        </p:txBody>
      </p:sp>
      <p:sp>
        <p:nvSpPr>
          <p:cNvPr id="13328" name="テキスト ボックス 19"/>
          <p:cNvSpPr txBox="1">
            <a:spLocks noChangeArrowheads="1"/>
          </p:cNvSpPr>
          <p:nvPr/>
        </p:nvSpPr>
        <p:spPr bwMode="auto">
          <a:xfrm>
            <a:off x="6369050" y="10995956"/>
            <a:ext cx="43719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3200" b="1" dirty="0">
                <a:solidFill>
                  <a:srgbClr val="292826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12/14</a:t>
            </a:r>
            <a:r>
              <a:rPr lang="ja-JP" altLang="en-US" b="1" dirty="0">
                <a:solidFill>
                  <a:srgbClr val="292826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（日）</a:t>
            </a:r>
            <a:r>
              <a:rPr lang="en-US" altLang="ja-JP" b="1" dirty="0">
                <a:solidFill>
                  <a:srgbClr val="292826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14:00</a:t>
            </a:r>
          </a:p>
          <a:p>
            <a:r>
              <a:rPr lang="ja-JP" altLang="en-US" sz="1600" b="1" dirty="0">
                <a:solidFill>
                  <a:srgbClr val="292826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申込時に参加費をお持ちください</a:t>
            </a:r>
          </a:p>
        </p:txBody>
      </p:sp>
      <p:pic>
        <p:nvPicPr>
          <p:cNvPr id="13332" name="図 2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2133" y="-154414"/>
            <a:ext cx="1863725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正方形/長方形 1"/>
          <p:cNvSpPr/>
          <p:nvPr/>
        </p:nvSpPr>
        <p:spPr>
          <a:xfrm>
            <a:off x="759550" y="13142613"/>
            <a:ext cx="684503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2400" dirty="0"/>
              <a:t>TEL</a:t>
            </a:r>
            <a:r>
              <a:rPr lang="ja-JP" altLang="en-US" sz="2400" dirty="0"/>
              <a:t>　</a:t>
            </a:r>
            <a:r>
              <a:rPr lang="en-US" altLang="ja-JP" sz="2400" dirty="0"/>
              <a:t>0584-83-3623</a:t>
            </a:r>
            <a:endParaRPr lang="ja-JP" altLang="en-US" sz="2400" dirty="0"/>
          </a:p>
        </p:txBody>
      </p:sp>
      <p:pic>
        <p:nvPicPr>
          <p:cNvPr id="5" name="図 5">
            <a:extLst>
              <a:ext uri="{FF2B5EF4-FFF2-40B4-BE49-F238E27FC236}">
                <a16:creationId xmlns:a16="http://schemas.microsoft.com/office/drawing/2014/main" id="{2F080F87-FF6E-8D74-3E60-D6B117BFEB2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5250"/>
            <a:ext cx="19050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8D7A3EC-378A-49A3-8F3F-D438B68F38FB}"/>
              </a:ext>
            </a:extLst>
          </p:cNvPr>
          <p:cNvSpPr txBox="1"/>
          <p:nvPr/>
        </p:nvSpPr>
        <p:spPr>
          <a:xfrm>
            <a:off x="4790412" y="10587397"/>
            <a:ext cx="56283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申込時にサイズをお伝えください。ご入金後のキャンセルは出来かねます</a:t>
            </a:r>
            <a:endParaRPr kumimoji="1" lang="en-US" altLang="ja-JP" sz="1050" dirty="0">
              <a:latin typeface="A-OTF 新丸ゴ Pro M" panose="020F0500000000000000" pitchFamily="34" charset="-128"/>
              <a:ea typeface="A-OTF 新丸ゴ Pro M" panose="020F0500000000000000" pitchFamily="34" charset="-128"/>
            </a:endParaRPr>
          </a:p>
          <a:p>
            <a:r>
              <a:rPr kumimoji="1" lang="ja-JP" altLang="en-US" sz="1050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帽子、手袋、ゴーグルは各自ご用意ください。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394FD67-943F-4C99-8BC4-10427FA7A441}"/>
              </a:ext>
            </a:extLst>
          </p:cNvPr>
          <p:cNvSpPr txBox="1"/>
          <p:nvPr/>
        </p:nvSpPr>
        <p:spPr>
          <a:xfrm>
            <a:off x="5681663" y="8044741"/>
            <a:ext cx="5628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定員なり次第締め切りとなります。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D68D43A-351E-477C-9C4A-8A884A08C28B}"/>
              </a:ext>
            </a:extLst>
          </p:cNvPr>
          <p:cNvSpPr txBox="1"/>
          <p:nvPr/>
        </p:nvSpPr>
        <p:spPr>
          <a:xfrm>
            <a:off x="5940959" y="4588673"/>
            <a:ext cx="4744084" cy="13542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12/1(</a:t>
            </a: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  <a:p>
            <a:r>
              <a:rPr lang="en-US" altLang="ja-JP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kumimoji="1" lang="en-US" altLang="ja-JP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00</a:t>
            </a:r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より</a:t>
            </a: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受付開始</a:t>
            </a:r>
            <a:endParaRPr kumimoji="1" lang="en-US" altLang="ja-JP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ＷＥＢにて受付いたします。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0ACDB29-93CD-4EB5-AFFD-B6CF6CCC00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6724" y="11411087"/>
            <a:ext cx="1400000" cy="1400000"/>
          </a:xfrm>
          <a:prstGeom prst="rect">
            <a:avLst/>
          </a:prstGeom>
        </p:spPr>
      </p:pic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170FEEC9-6EE6-4126-930F-5B0F50842846}"/>
              </a:ext>
            </a:extLst>
          </p:cNvPr>
          <p:cNvSpPr/>
          <p:nvPr/>
        </p:nvSpPr>
        <p:spPr>
          <a:xfrm>
            <a:off x="4070481" y="12680948"/>
            <a:ext cx="684503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400" dirty="0"/>
              <a:t>お申込みは</a:t>
            </a:r>
            <a:r>
              <a:rPr lang="en-US" altLang="ja-JP" sz="2400" dirty="0"/>
              <a:t>WEB</a:t>
            </a:r>
            <a:r>
              <a:rPr lang="ja-JP" altLang="en-US" sz="2400" dirty="0"/>
              <a:t>から→</a:t>
            </a: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3C8BFAB5-76E1-46FE-AD4F-AA3281695D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9" y="12176539"/>
            <a:ext cx="1399999" cy="138077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2322</TotalTime>
  <Words>127</Words>
  <Application>Microsoft Office PowerPoint</Application>
  <PresentationFormat>ユーザー設定</PresentationFormat>
  <Paragraphs>24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A-OTF 新丸ゴ Pro M</vt:lpstr>
      <vt:lpstr>Meiryo UI</vt:lpstr>
      <vt:lpstr>ＭＳ Ｐゴシック</vt:lpstr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chaya</dc:creator>
  <cp:lastModifiedBy>oogaki</cp:lastModifiedBy>
  <cp:revision>65</cp:revision>
  <cp:lastPrinted>2025-11-21T23:31:46Z</cp:lastPrinted>
  <dcterms:created xsi:type="dcterms:W3CDTF">2018-08-22T02:00:33Z</dcterms:created>
  <dcterms:modified xsi:type="dcterms:W3CDTF">2025-11-29T02:29:47Z</dcterms:modified>
</cp:coreProperties>
</file>