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72" d="100"/>
          <a:sy n="72" d="100"/>
        </p:scale>
        <p:origin x="29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98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95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70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21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13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90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36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92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67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96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01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4F839-E05A-46B9-B055-D353DE34E0B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94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oleObject" Target="../embeddings/oleObject2.bin"/><Relationship Id="rId39" Type="http://schemas.openxmlformats.org/officeDocument/2006/relationships/image" Target="../media/image33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47" Type="http://schemas.openxmlformats.org/officeDocument/2006/relationships/image" Target="../media/image41.tmp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1.emf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oleObject" Target="../embeddings/oleObject3.bin"/><Relationship Id="rId41" Type="http://schemas.openxmlformats.org/officeDocument/2006/relationships/image" Target="../media/image3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oleObject" Target="../embeddings/oleObject1.bin"/><Relationship Id="rId32" Type="http://schemas.openxmlformats.org/officeDocument/2006/relationships/image" Target="../media/image4.emf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26.png"/><Relationship Id="rId36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oleObject" Target="../embeddings/oleObject4.bin"/><Relationship Id="rId44" Type="http://schemas.openxmlformats.org/officeDocument/2006/relationships/image" Target="../media/image38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.emf"/><Relationship Id="rId30" Type="http://schemas.openxmlformats.org/officeDocument/2006/relationships/image" Target="../media/image3.emf"/><Relationship Id="rId35" Type="http://schemas.openxmlformats.org/officeDocument/2006/relationships/image" Target="../media/image29.png"/><Relationship Id="rId43" Type="http://schemas.openxmlformats.org/officeDocument/2006/relationships/image" Target="../media/image3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59CB676-0C01-4BCC-8271-72C3CE493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3" y="0"/>
            <a:ext cx="7556052" cy="1069181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EEF021B-28CD-4B7F-857C-C8E0236C6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720" y="115631"/>
            <a:ext cx="7936672" cy="1064043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36408FB-D78F-428B-85DC-3B01670090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955" y="7204275"/>
            <a:ext cx="2168166" cy="212480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B0911E40-CE99-42BD-8CAE-72FB9A4008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942" y="5486400"/>
            <a:ext cx="4509757" cy="721561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4798772-1402-4291-8F14-28282FC56DD4}"/>
              </a:ext>
            </a:extLst>
          </p:cNvPr>
          <p:cNvSpPr txBox="1"/>
          <p:nvPr/>
        </p:nvSpPr>
        <p:spPr>
          <a:xfrm>
            <a:off x="476624" y="7693812"/>
            <a:ext cx="5968681" cy="2659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　時：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11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3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　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10:15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～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12:30</a:t>
            </a:r>
            <a:r>
              <a:rPr kumimoji="1" lang="en-US" altLang="ja-JP" sz="1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(10:00</a:t>
            </a:r>
            <a:r>
              <a:rPr kumimoji="1" lang="ja-JP" altLang="en-US" sz="1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受付開始</a:t>
            </a:r>
            <a:r>
              <a:rPr kumimoji="1" lang="en-US" altLang="ja-JP" sz="1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</a:p>
          <a:p>
            <a:pPr>
              <a:lnSpc>
                <a:spcPts val="2900"/>
              </a:lnSpc>
            </a:pP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対　象：生後４か月以上</a:t>
            </a:r>
            <a:endParaRPr kumimoji="1" lang="en-US" altLang="ja-JP" sz="20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pPr>
              <a:lnSpc>
                <a:spcPts val="2900"/>
              </a:lnSpc>
            </a:pP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定　員：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15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名</a:t>
            </a:r>
            <a:endParaRPr kumimoji="1" lang="en-US" altLang="ja-JP" sz="20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pPr>
              <a:lnSpc>
                <a:spcPts val="2900"/>
              </a:lnSpc>
            </a:pP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参加費：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1,650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円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税込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  <a:endParaRPr kumimoji="1" lang="en-US" altLang="ja-JP" sz="16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pPr>
              <a:lnSpc>
                <a:spcPts val="2900"/>
              </a:lnSpc>
            </a:pPr>
            <a:r>
              <a:rPr kumimoji="1" lang="ja-JP" altLang="en-US" sz="16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　　　　　</a:t>
            </a:r>
            <a:r>
              <a:rPr kumimoji="1" lang="en-US" altLang="ja-JP" sz="16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※</a:t>
            </a:r>
            <a:r>
              <a:rPr kumimoji="1" lang="ja-JP" altLang="en-US" sz="16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未就学児のご兄弟は参加費</a:t>
            </a:r>
            <a:r>
              <a:rPr kumimoji="1" lang="en-US" altLang="ja-JP" sz="16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550</a:t>
            </a:r>
            <a:r>
              <a:rPr kumimoji="1" lang="ja-JP" altLang="en-US" sz="16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円</a:t>
            </a:r>
            <a:endParaRPr kumimoji="1" lang="en-US" altLang="ja-JP" sz="16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pPr>
              <a:lnSpc>
                <a:spcPts val="2900"/>
              </a:lnSpc>
            </a:pPr>
            <a:r>
              <a:rPr kumimoji="1" lang="ja-JP" altLang="en-US" sz="16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　お申込は</a:t>
            </a:r>
            <a:r>
              <a:rPr kumimoji="1" lang="en-US" altLang="ja-JP" sz="16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WEB</a:t>
            </a:r>
            <a:r>
              <a:rPr kumimoji="1" lang="ja-JP" altLang="en-US" sz="16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となっております</a:t>
            </a:r>
            <a:r>
              <a:rPr kumimoji="1" lang="ja-JP" altLang="en-US" sz="12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。</a:t>
            </a:r>
            <a:r>
              <a:rPr kumimoji="1" lang="ja-JP" altLang="en-US" sz="1300" b="1" dirty="0">
                <a:solidFill>
                  <a:srgbClr val="FF0000"/>
                </a:solidFill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こちらから➞</a:t>
            </a:r>
            <a:endParaRPr kumimoji="1" lang="en-US" altLang="ja-JP" sz="1300" b="1" dirty="0">
              <a:solidFill>
                <a:srgbClr val="FF0000"/>
              </a:solidFill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pPr>
              <a:lnSpc>
                <a:spcPts val="2900"/>
              </a:lnSpc>
            </a:pPr>
            <a:endParaRPr kumimoji="1" lang="en-US" altLang="ja-JP" sz="16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B33162C-1646-4C7F-BF8F-C45ED3ABC5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66" y="341087"/>
            <a:ext cx="7352169" cy="298374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23D0D8B-024C-47F4-B409-C7B1EF84BB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74" y="662349"/>
            <a:ext cx="7559675" cy="282857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16C2A9D-97E5-48FA-93DB-4EEDFA5DBA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4951" y="7157851"/>
            <a:ext cx="2907716" cy="341947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EB88FA77-1157-4871-BDB0-D45C9F0931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2916" y="3017797"/>
            <a:ext cx="3241565" cy="384125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B6F083D8-A2B0-4175-B8E0-416F5ECFE3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3004" y="51382"/>
            <a:ext cx="3241565" cy="400009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EB8941B-83E2-4430-B9DD-DD0F782C52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1956" y="-319816"/>
            <a:ext cx="3409514" cy="459375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B3D63B5-5CFF-4FA2-8629-FFB6BCAF94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357" y="8188044"/>
            <a:ext cx="1972938" cy="2093781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7D3A743-9027-40F7-BC8D-E628560392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327" y="7066035"/>
            <a:ext cx="3082192" cy="1552654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38D73927-D430-460B-90E1-05533AA090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471">
            <a:off x="9486820" y="6601902"/>
            <a:ext cx="1551479" cy="155147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4A7A715-23F6-46A8-949A-DEDBA1D7E31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1" y="3358079"/>
            <a:ext cx="5999599" cy="2963802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3ABC79E4-9A5A-4362-8FDB-15BA87CF3D2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316" y="6695047"/>
            <a:ext cx="1717217" cy="1365188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0394FB4-46FA-4AF9-9256-0F023C0A0B43}"/>
              </a:ext>
            </a:extLst>
          </p:cNvPr>
          <p:cNvSpPr/>
          <p:nvPr/>
        </p:nvSpPr>
        <p:spPr>
          <a:xfrm>
            <a:off x="3273287" y="2650435"/>
            <a:ext cx="2054087" cy="596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C0A7DC15-B3E4-42A5-85D9-53E599F7150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66" y="3358078"/>
            <a:ext cx="2384200" cy="1987827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B0CCBD44-5C45-48B5-A6CE-3E97D020658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846" y="914883"/>
            <a:ext cx="1504451" cy="1472481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4FCE90F2-86C1-473B-B0C8-B31A8412257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18" y="1539498"/>
            <a:ext cx="1504451" cy="1276903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9A1D445D-D609-455D-86E0-3E32DC740939}"/>
              </a:ext>
            </a:extLst>
          </p:cNvPr>
          <p:cNvSpPr/>
          <p:nvPr/>
        </p:nvSpPr>
        <p:spPr>
          <a:xfrm>
            <a:off x="-5575845" y="7943056"/>
            <a:ext cx="1605851" cy="11048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0EF9174A-41A8-473D-B158-FCEFCD0AF10A}"/>
              </a:ext>
            </a:extLst>
          </p:cNvPr>
          <p:cNvSpPr/>
          <p:nvPr/>
        </p:nvSpPr>
        <p:spPr>
          <a:xfrm>
            <a:off x="-2011832" y="7988420"/>
            <a:ext cx="1605851" cy="11048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5663BC5-6AA5-4FB6-BCE1-04E5C5E1CEA6}"/>
              </a:ext>
            </a:extLst>
          </p:cNvPr>
          <p:cNvSpPr/>
          <p:nvPr/>
        </p:nvSpPr>
        <p:spPr>
          <a:xfrm>
            <a:off x="9074637" y="8517457"/>
            <a:ext cx="11917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400" b="1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みんなで</a:t>
            </a:r>
            <a:endParaRPr lang="en-US" altLang="ja-JP" sz="1400" b="1" cap="none" spc="0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b="1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クッキング</a:t>
            </a: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20685B67-F5BD-45D6-9825-CF3AB16B37B7}"/>
              </a:ext>
            </a:extLst>
          </p:cNvPr>
          <p:cNvSpPr/>
          <p:nvPr/>
        </p:nvSpPr>
        <p:spPr>
          <a:xfrm>
            <a:off x="4269957" y="6587345"/>
            <a:ext cx="1413154" cy="10294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0B7B94A1-9C5A-41BF-AC9D-69E8C5746222}"/>
              </a:ext>
            </a:extLst>
          </p:cNvPr>
          <p:cNvSpPr/>
          <p:nvPr/>
        </p:nvSpPr>
        <p:spPr>
          <a:xfrm rot="21268405">
            <a:off x="10706341" y="5771652"/>
            <a:ext cx="1458923" cy="877762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41911071-C7FF-4A03-997A-D9A98E0120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12" y="6505804"/>
            <a:ext cx="674156" cy="691684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978DD06E-EFEB-4C18-95FA-BADE34027A7A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90" y="5992030"/>
            <a:ext cx="674156" cy="691684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260A4351-2B1E-44E2-80B1-C49D59B288D9}"/>
              </a:ext>
            </a:extLst>
          </p:cNvPr>
          <p:cNvSpPr/>
          <p:nvPr/>
        </p:nvSpPr>
        <p:spPr>
          <a:xfrm>
            <a:off x="476624" y="10022967"/>
            <a:ext cx="485075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400" b="1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コパンスポーツクラブ神戸北町　</a:t>
            </a:r>
            <a:r>
              <a:rPr lang="en-US" altLang="ja-JP" sz="1400" b="1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lang="ja-JP" altLang="en-US" sz="1400" b="1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400" b="1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078-581-1009</a:t>
            </a:r>
            <a:endParaRPr lang="ja-JP" altLang="en-US" sz="1400" b="1" cap="none" spc="0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3" name="Picture 2" descr="https://qr.quel.jp/tmp/b144d5042dd71c83e38f206e5a6d3fa9aaabf882.png">
            <a:extLst>
              <a:ext uri="{FF2B5EF4-FFF2-40B4-BE49-F238E27FC236}">
                <a16:creationId xmlns:a16="http://schemas.microsoft.com/office/drawing/2014/main" id="{9AAD0595-9A40-4605-AA95-17135D5C2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185" y="8867588"/>
            <a:ext cx="1453167" cy="14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1CB7DC41-DFA0-40BF-AED3-C4C8B78DD0A8}"/>
              </a:ext>
            </a:extLst>
          </p:cNvPr>
          <p:cNvGrpSpPr/>
          <p:nvPr/>
        </p:nvGrpSpPr>
        <p:grpSpPr>
          <a:xfrm>
            <a:off x="139664" y="2886620"/>
            <a:ext cx="2563604" cy="1070587"/>
            <a:chOff x="-3666059" y="4586022"/>
            <a:chExt cx="2563604" cy="1070587"/>
          </a:xfrm>
        </p:grpSpPr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2CB62958-91E9-4CA1-8B04-8BD35EC8F593}"/>
                </a:ext>
              </a:extLst>
            </p:cNvPr>
            <p:cNvSpPr/>
            <p:nvPr/>
          </p:nvSpPr>
          <p:spPr>
            <a:xfrm rot="20610410">
              <a:off x="-3595446" y="4640946"/>
              <a:ext cx="249299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6000" b="0" cap="none" spc="0" dirty="0">
                  <a:ln w="98425">
                    <a:solidFill>
                      <a:schemeClr val="bg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ベビー</a:t>
              </a:r>
              <a:endParaRPr lang="ja-JP" altLang="en-US" sz="5400" b="0" cap="none" spc="0" dirty="0">
                <a:ln w="98425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C8CE3DD0-E24F-45EA-91D6-5839D10DDB49}"/>
                </a:ext>
              </a:extLst>
            </p:cNvPr>
            <p:cNvSpPr/>
            <p:nvPr/>
          </p:nvSpPr>
          <p:spPr>
            <a:xfrm rot="20610410">
              <a:off x="-3666059" y="4586022"/>
              <a:ext cx="249299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60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ベビー</a:t>
              </a:r>
              <a:endParaRPr lang="ja-JP" alt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DF0177D-58C1-4C43-A631-9B7A79B14717}"/>
              </a:ext>
            </a:extLst>
          </p:cNvPr>
          <p:cNvSpPr/>
          <p:nvPr/>
        </p:nvSpPr>
        <p:spPr>
          <a:xfrm>
            <a:off x="4221966" y="6105519"/>
            <a:ext cx="27815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lang="ja-JP" altLang="en-US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プールレッスンあります！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D53AE7E-ADC7-4E46-B2C7-46BF5C0E7FA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0" y="-175253"/>
            <a:ext cx="6757753" cy="4453359"/>
          </a:xfrm>
          <a:prstGeom prst="rect">
            <a:avLst/>
          </a:prstGeom>
        </p:spPr>
      </p:pic>
      <p:graphicFrame>
        <p:nvGraphicFramePr>
          <p:cNvPr id="14" name="オブジェクト 13">
            <a:extLst>
              <a:ext uri="{FF2B5EF4-FFF2-40B4-BE49-F238E27FC236}">
                <a16:creationId xmlns:a16="http://schemas.microsoft.com/office/drawing/2014/main" id="{9141EFB8-6043-4A3C-8C11-D4EF7C6D90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591958"/>
              </p:ext>
            </p:extLst>
          </p:nvPr>
        </p:nvGraphicFramePr>
        <p:xfrm>
          <a:off x="9064429" y="171377"/>
          <a:ext cx="8858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パッケージャー シェル オブジェクト" showAsIcon="1" r:id="rId24" imgW="885814" imgH="514350" progId="Package">
                  <p:embed/>
                </p:oleObj>
              </mc:Choice>
              <mc:Fallback>
                <p:oleObj name="パッケージャー シェル オブジェクト" showAsIcon="1" r:id="rId24" imgW="885814" imgH="51435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064429" y="171377"/>
                        <a:ext cx="88582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>
            <a:extLst>
              <a:ext uri="{FF2B5EF4-FFF2-40B4-BE49-F238E27FC236}">
                <a16:creationId xmlns:a16="http://schemas.microsoft.com/office/drawing/2014/main" id="{C704A7A3-4F28-472A-B828-5981A623CB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517789"/>
              </p:ext>
            </p:extLst>
          </p:nvPr>
        </p:nvGraphicFramePr>
        <p:xfrm>
          <a:off x="8493256" y="171377"/>
          <a:ext cx="8858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パッケージャー シェル オブジェクト" showAsIcon="1" r:id="rId26" imgW="885814" imgH="514350" progId="Package">
                  <p:embed/>
                </p:oleObj>
              </mc:Choice>
              <mc:Fallback>
                <p:oleObj name="パッケージャー シェル オブジェクト" showAsIcon="1" r:id="rId26" imgW="885814" imgH="51435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493256" y="171377"/>
                        <a:ext cx="88582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図 26">
            <a:extLst>
              <a:ext uri="{FF2B5EF4-FFF2-40B4-BE49-F238E27FC236}">
                <a16:creationId xmlns:a16="http://schemas.microsoft.com/office/drawing/2014/main" id="{DE4637D2-51C9-4A52-9005-EB2C6297363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579">
            <a:off x="6228101" y="6805465"/>
            <a:ext cx="776096" cy="988626"/>
          </a:xfrm>
          <a:prstGeom prst="rect">
            <a:avLst/>
          </a:prstGeom>
        </p:spPr>
      </p:pic>
      <p:graphicFrame>
        <p:nvGraphicFramePr>
          <p:cNvPr id="11" name="オブジェクト 10">
            <a:extLst>
              <a:ext uri="{FF2B5EF4-FFF2-40B4-BE49-F238E27FC236}">
                <a16:creationId xmlns:a16="http://schemas.microsoft.com/office/drawing/2014/main" id="{8984BEA8-39BA-4355-951D-663AE347ED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370236"/>
              </p:ext>
            </p:extLst>
          </p:nvPr>
        </p:nvGraphicFramePr>
        <p:xfrm>
          <a:off x="92075" y="92075"/>
          <a:ext cx="8858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パッケージャー シェル オブジェクト" showAsIcon="1" r:id="rId29" imgW="885814" imgH="514350" progId="Package">
                  <p:embed/>
                </p:oleObj>
              </mc:Choice>
              <mc:Fallback>
                <p:oleObj name="パッケージャー シェル オブジェクト" showAsIcon="1" r:id="rId29" imgW="885814" imgH="51435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88582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オブジェクト 24">
            <a:extLst>
              <a:ext uri="{FF2B5EF4-FFF2-40B4-BE49-F238E27FC236}">
                <a16:creationId xmlns:a16="http://schemas.microsoft.com/office/drawing/2014/main" id="{FF8B5694-8DCD-457B-9727-88E3873FC0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097442"/>
              </p:ext>
            </p:extLst>
          </p:nvPr>
        </p:nvGraphicFramePr>
        <p:xfrm>
          <a:off x="92075" y="92075"/>
          <a:ext cx="8858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パッケージャー シェル オブジェクト" showAsIcon="1" r:id="rId31" imgW="885814" imgH="514350" progId="Package">
                  <p:embed/>
                </p:oleObj>
              </mc:Choice>
              <mc:Fallback>
                <p:oleObj name="パッケージャー シェル オブジェクト" showAsIcon="1" r:id="rId31" imgW="885814" imgH="51435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88582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" name="図 49">
            <a:extLst>
              <a:ext uri="{FF2B5EF4-FFF2-40B4-BE49-F238E27FC236}">
                <a16:creationId xmlns:a16="http://schemas.microsoft.com/office/drawing/2014/main" id="{B8ECB4AC-6417-4AAA-98E8-DF0677DF904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6711">
            <a:off x="-4403880" y="3553234"/>
            <a:ext cx="1031238" cy="1701543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31234AF4-DF03-4177-9C3C-CFB506A6217E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030">
            <a:off x="-3743571" y="2741833"/>
            <a:ext cx="1067092" cy="1923999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26CE191B-9D0A-4A7F-94D5-CC07097B33F5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981">
            <a:off x="10045025" y="4590497"/>
            <a:ext cx="1769678" cy="560478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25863543-B660-44EB-BE28-6C7864217E51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246" y="983008"/>
            <a:ext cx="5715000" cy="2838450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A653B769-E802-4CA0-8197-0322824DAB8A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4211" y="1733548"/>
            <a:ext cx="6907209" cy="2813713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C727397E-7E93-4762-9521-DA7E470955E2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46856">
            <a:off x="-3527251" y="3809253"/>
            <a:ext cx="842672" cy="942462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C106C060-6129-485A-934C-C87D99F82CCD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22" y="3384490"/>
            <a:ext cx="596361" cy="666983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2DF42F97-9AAB-4511-9947-6CA095AD06D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790">
            <a:off x="-5611676" y="3662950"/>
            <a:ext cx="1699465" cy="1042338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6B432C69-2D1A-4290-84E9-724E52809E2A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50" y="6398887"/>
            <a:ext cx="542699" cy="556809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3731417D-5BDF-42C3-8C0A-8A2316848A97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2" y="2627710"/>
            <a:ext cx="715602" cy="734208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9F321669-1D5B-4750-A4EE-6CC94D495A88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3" y="2167367"/>
            <a:ext cx="617420" cy="633473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333A3DE2-D95E-45D3-8274-82C11216C1A5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043" y="6797402"/>
            <a:ext cx="808883" cy="733775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DC9D771E-656C-47E6-A0AF-83F856B5BAA9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277" y="5150748"/>
            <a:ext cx="617420" cy="642452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56F8C288-8084-4C8D-BAAD-1E2DE25C9733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491" y="2545577"/>
            <a:ext cx="715602" cy="734208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221923B9-DE09-4050-9866-BA3016F5FD16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414" y="1667727"/>
            <a:ext cx="914166" cy="937935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7036BBD9-2774-4530-B964-F7F0BA0D63E0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7" y="864144"/>
            <a:ext cx="552953" cy="567330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253F56D9-A2F7-4E08-A884-4396FC6D9F62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088">
            <a:off x="-4148292" y="2137465"/>
            <a:ext cx="1107564" cy="1357873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D49C6B84-F647-4C0E-9533-4657544E8412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85" y="9033681"/>
            <a:ext cx="1413528" cy="1434164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EA28295B-7987-4040-A19B-72218D966FC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61" y="6183487"/>
            <a:ext cx="2845293" cy="156068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6925122-15E0-425D-8469-495BC34FEA27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6210">
            <a:off x="2519180" y="6000235"/>
            <a:ext cx="805542" cy="1025723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649B835C-73C8-49D5-A2A5-BF9B445E0A58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0" y="6003691"/>
            <a:ext cx="883207" cy="715399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DC9D771E-656C-47E6-A0AF-83F856B5BAA9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10" y="7072766"/>
            <a:ext cx="617420" cy="633473"/>
          </a:xfrm>
          <a:prstGeom prst="rect">
            <a:avLst/>
          </a:prstGeom>
        </p:spPr>
      </p:pic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CBADA14-A674-48E9-8945-F358DA5218FF}"/>
              </a:ext>
            </a:extLst>
          </p:cNvPr>
          <p:cNvSpPr/>
          <p:nvPr/>
        </p:nvSpPr>
        <p:spPr>
          <a:xfrm>
            <a:off x="2571131" y="6753639"/>
            <a:ext cx="1143493" cy="3191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400" b="1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お茶会♥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61B221AF-7030-4ED2-920E-B6B261975472}"/>
              </a:ext>
            </a:extLst>
          </p:cNvPr>
          <p:cNvSpPr/>
          <p:nvPr/>
        </p:nvSpPr>
        <p:spPr>
          <a:xfrm>
            <a:off x="1114408" y="7013840"/>
            <a:ext cx="1335709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1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ハロウィン制作</a:t>
            </a:r>
            <a:endParaRPr lang="ja-JP" altLang="en-US" sz="1100" b="1" cap="none" spc="0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14207E0-9C0F-47E2-90E4-2B0A3EDE5AC3}"/>
              </a:ext>
            </a:extLst>
          </p:cNvPr>
          <p:cNvSpPr/>
          <p:nvPr/>
        </p:nvSpPr>
        <p:spPr>
          <a:xfrm>
            <a:off x="4081868" y="6863424"/>
            <a:ext cx="18674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400" b="1" cap="none" spc="0" dirty="0">
                <a:ln w="0"/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水中写真</a:t>
            </a:r>
            <a:endParaRPr lang="en-US" altLang="ja-JP" sz="1400" b="1" cap="none" spc="0" dirty="0">
              <a:ln w="0"/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b="1" cap="none" spc="0" dirty="0">
                <a:ln w="0"/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撮影会！！</a:t>
            </a:r>
            <a:endParaRPr lang="en-US" altLang="ja-JP" sz="1400" b="1" cap="none" spc="0" dirty="0">
              <a:ln w="0"/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1F18D129-B385-47CF-ABD1-07115CF423BD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471" y="8676382"/>
            <a:ext cx="1435081" cy="143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31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2082</TotalTime>
  <Words>87</Words>
  <Application>Microsoft Office PowerPoint</Application>
  <PresentationFormat>ユーザー設定</PresentationFormat>
  <Paragraphs>16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A-OTF 新丸ゴ Pro M</vt:lpstr>
      <vt:lpstr>HGP創英角ｺﾞｼｯｸUB</vt:lpstr>
      <vt:lpstr>HGS創英角ﾎﾟｯﾌﾟ体</vt:lpstr>
      <vt:lpstr>HG丸ｺﾞｼｯｸM-PRO</vt:lpstr>
      <vt:lpstr>ＭＳ ゴシック</vt:lpstr>
      <vt:lpstr>メイリオ</vt:lpstr>
      <vt:lpstr>Arial</vt:lpstr>
      <vt:lpstr>Consolas</vt:lpstr>
      <vt:lpstr>Verdana</vt:lpstr>
      <vt:lpstr>Office テーマ</vt:lpstr>
      <vt:lpstr>パッケージャー シェル オブジェクト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chaya</dc:creator>
  <cp:lastModifiedBy>kitamachi</cp:lastModifiedBy>
  <cp:revision>89</cp:revision>
  <cp:lastPrinted>2024-11-15T09:07:54Z</cp:lastPrinted>
  <dcterms:created xsi:type="dcterms:W3CDTF">2022-11-10T01:05:47Z</dcterms:created>
  <dcterms:modified xsi:type="dcterms:W3CDTF">2025-10-24T06:07:57Z</dcterms:modified>
</cp:coreProperties>
</file>