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4A0A-3E1D-44F7-A78B-3795B57F602A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020E-8031-4A80-8B14-DFD1F5E5A7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61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4A0A-3E1D-44F7-A78B-3795B57F602A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020E-8031-4A80-8B14-DFD1F5E5A7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80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4A0A-3E1D-44F7-A78B-3795B57F602A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020E-8031-4A80-8B14-DFD1F5E5A7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44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4A0A-3E1D-44F7-A78B-3795B57F602A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020E-8031-4A80-8B14-DFD1F5E5A7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56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4A0A-3E1D-44F7-A78B-3795B57F602A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020E-8031-4A80-8B14-DFD1F5E5A7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4A0A-3E1D-44F7-A78B-3795B57F602A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020E-8031-4A80-8B14-DFD1F5E5A7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84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4A0A-3E1D-44F7-A78B-3795B57F602A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020E-8031-4A80-8B14-DFD1F5E5A7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49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4A0A-3E1D-44F7-A78B-3795B57F602A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020E-8031-4A80-8B14-DFD1F5E5A7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86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4A0A-3E1D-44F7-A78B-3795B57F602A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020E-8031-4A80-8B14-DFD1F5E5A7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8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4A0A-3E1D-44F7-A78B-3795B57F602A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020E-8031-4A80-8B14-DFD1F5E5A7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91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4A0A-3E1D-44F7-A78B-3795B57F602A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5020E-8031-4A80-8B14-DFD1F5E5A7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56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A4A0A-3E1D-44F7-A78B-3795B57F602A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5020E-8031-4A80-8B14-DFD1F5E5A7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67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1E15D8B-E3C0-475F-95D7-16C2CAA25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32"/>
            <a:ext cx="6858000" cy="969933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ADA98E-930E-489C-A4F2-8C348F25039A}"/>
              </a:ext>
            </a:extLst>
          </p:cNvPr>
          <p:cNvSpPr txBox="1"/>
          <p:nvPr/>
        </p:nvSpPr>
        <p:spPr>
          <a:xfrm>
            <a:off x="342900" y="6057900"/>
            <a:ext cx="638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【</a:t>
            </a:r>
            <a:r>
              <a:rPr kumimoji="1" lang="ja-JP" altLang="en-US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日時</a:t>
            </a:r>
            <a:r>
              <a:rPr kumimoji="1" lang="en-US" altLang="ja-JP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】10/19(</a:t>
            </a:r>
            <a:r>
              <a:rPr kumimoji="1" lang="ja-JP" altLang="en-US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日</a:t>
            </a:r>
            <a:r>
              <a:rPr kumimoji="1" lang="en-US" altLang="ja-JP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)13</a:t>
            </a:r>
            <a:r>
              <a:rPr kumimoji="1" lang="ja-JP" altLang="en-US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：</a:t>
            </a:r>
            <a:r>
              <a:rPr kumimoji="1" lang="en-US" altLang="ja-JP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00</a:t>
            </a:r>
            <a:r>
              <a:rPr kumimoji="1" lang="ja-JP" altLang="en-US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～</a:t>
            </a:r>
            <a:r>
              <a:rPr kumimoji="1" lang="en-US" altLang="ja-JP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r>
            <a:r>
              <a:rPr kumimoji="1" lang="ja-JP" altLang="en-US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：</a:t>
            </a:r>
            <a:r>
              <a:rPr kumimoji="1" lang="en-US" altLang="ja-JP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00 (</a:t>
            </a:r>
            <a:r>
              <a:rPr kumimoji="1" lang="ja-JP" altLang="en-US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受付</a:t>
            </a:r>
            <a:r>
              <a:rPr kumimoji="1" lang="en-US" altLang="ja-JP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r>
            <a:r>
              <a:rPr kumimoji="1" lang="ja-JP" altLang="en-US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：</a:t>
            </a:r>
            <a:r>
              <a:rPr kumimoji="1" lang="en-US" altLang="ja-JP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50</a:t>
            </a:r>
            <a:r>
              <a:rPr kumimoji="1" lang="ja-JP" altLang="en-US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～</a:t>
            </a:r>
            <a:r>
              <a:rPr kumimoji="1" lang="en-US" altLang="ja-JP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kumimoji="1" lang="ja-JP" altLang="en-US" dirty="0">
              <a:ln w="127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F636E8-8710-4249-88F9-ECEA6A956CDC}"/>
              </a:ext>
            </a:extLst>
          </p:cNvPr>
          <p:cNvSpPr txBox="1"/>
          <p:nvPr/>
        </p:nvSpPr>
        <p:spPr>
          <a:xfrm>
            <a:off x="342900" y="6547366"/>
            <a:ext cx="638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【</a:t>
            </a:r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料金</a:t>
            </a:r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】4,400</a:t>
            </a:r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円</a:t>
            </a:r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税込</a:t>
            </a:r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  <a:p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　　</a:t>
            </a:r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&lt;</a:t>
            </a:r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今年は</a:t>
            </a:r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日お子様をお預かりします！！</a:t>
            </a:r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&gt;</a:t>
            </a:r>
          </a:p>
          <a:p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　　①</a:t>
            </a:r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r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時または</a:t>
            </a:r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時のスクールに参加⇒</a:t>
            </a:r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6,050</a:t>
            </a:r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円</a:t>
            </a:r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税込</a:t>
            </a:r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  <a:p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　　②</a:t>
            </a:r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r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時・</a:t>
            </a:r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時両方のスクールに参加⇒</a:t>
            </a:r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7,150</a:t>
            </a:r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円</a:t>
            </a:r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税込</a:t>
            </a:r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kumimoji="1" lang="ja-JP" altLang="en-US" dirty="0">
              <a:ln w="12700">
                <a:solidFill>
                  <a:srgbClr val="7030A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F69FA1-9E66-48B5-A8F1-6F89A00745C2}"/>
              </a:ext>
            </a:extLst>
          </p:cNvPr>
          <p:cNvSpPr txBox="1"/>
          <p:nvPr/>
        </p:nvSpPr>
        <p:spPr>
          <a:xfrm>
            <a:off x="342900" y="7867829"/>
            <a:ext cx="638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【</a:t>
            </a:r>
            <a:r>
              <a:rPr kumimoji="1" lang="ja-JP" altLang="en-US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持ち物</a:t>
            </a:r>
            <a:r>
              <a:rPr kumimoji="1" lang="en-US" altLang="ja-JP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】</a:t>
            </a:r>
            <a:r>
              <a:rPr kumimoji="1" lang="ja-JP" altLang="en-US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水着・キャップ・ゴーグル・タオル・仮装グッズ</a:t>
            </a:r>
            <a:endParaRPr kumimoji="1" lang="en-US" altLang="ja-JP" dirty="0">
              <a:ln w="127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kumimoji="1" lang="ja-JP" altLang="en-US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　　　　　お菓子を入れる袋・</a:t>
            </a:r>
            <a:r>
              <a:rPr kumimoji="1" lang="en-US" altLang="ja-JP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kumimoji="1" lang="ja-JP" altLang="en-US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午前からの子はお弁当</a:t>
            </a:r>
            <a:r>
              <a:rPr kumimoji="1" lang="en-US" altLang="ja-JP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kumimoji="1" lang="ja-JP" altLang="en-US" dirty="0">
              <a:ln w="127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36DED3F0-68D7-4E19-BDA2-83B5D5F6B8B5}"/>
              </a:ext>
            </a:extLst>
          </p:cNvPr>
          <p:cNvSpPr/>
          <p:nvPr/>
        </p:nvSpPr>
        <p:spPr>
          <a:xfrm>
            <a:off x="-250382" y="2158305"/>
            <a:ext cx="2383982" cy="1472782"/>
          </a:xfrm>
          <a:prstGeom prst="cloudCallout">
            <a:avLst>
              <a:gd name="adj1" fmla="val -13916"/>
              <a:gd name="adj2" fmla="val 60305"/>
            </a:avLst>
          </a:prstGeom>
          <a:solidFill>
            <a:schemeClr val="bg1">
              <a:alpha val="56000"/>
            </a:schemeClr>
          </a:solidFill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0DCEAD5-95AA-404C-9048-1A87BEC1DC91}"/>
              </a:ext>
            </a:extLst>
          </p:cNvPr>
          <p:cNvSpPr/>
          <p:nvPr/>
        </p:nvSpPr>
        <p:spPr>
          <a:xfrm rot="21375275">
            <a:off x="-69696" y="2509975"/>
            <a:ext cx="20226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200" b="1" dirty="0">
                <a:ln w="12700" cmpd="sng">
                  <a:solidFill>
                    <a:schemeClr val="tx1"/>
                  </a:solidFill>
                  <a:prstDash val="solid"/>
                </a:ln>
                <a:noFill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ちょっとした</a:t>
            </a:r>
            <a:endParaRPr lang="en-US" altLang="ja-JP" sz="2200" b="1" dirty="0">
              <a:ln w="12700" cmpd="sng">
                <a:solidFill>
                  <a:schemeClr val="tx1"/>
                </a:solidFill>
                <a:prstDash val="solid"/>
              </a:ln>
              <a:noFill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200" b="1" dirty="0">
                <a:ln w="12700" cmpd="sng">
                  <a:solidFill>
                    <a:schemeClr val="tx1"/>
                  </a:solidFill>
                  <a:prstDash val="solid"/>
                </a:ln>
                <a:noFill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軽食付き♪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953DC1-2E5D-425C-9497-FE1E2E55B0CD}"/>
              </a:ext>
            </a:extLst>
          </p:cNvPr>
          <p:cNvSpPr txBox="1"/>
          <p:nvPr/>
        </p:nvSpPr>
        <p:spPr>
          <a:xfrm>
            <a:off x="342900" y="8632588"/>
            <a:ext cx="638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【</a:t>
            </a:r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申込入金締切</a:t>
            </a:r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】10/11(</a:t>
            </a:r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土</a:t>
            </a:r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)18</a:t>
            </a:r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：</a:t>
            </a:r>
            <a:r>
              <a:rPr kumimoji="1" lang="en-US" altLang="ja-JP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00</a:t>
            </a:r>
            <a:r>
              <a:rPr kumimoji="1" lang="ja-JP" altLang="en-US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まで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07A6D6-2B59-4938-8A3C-F7EFCC4E5D54}"/>
              </a:ext>
            </a:extLst>
          </p:cNvPr>
          <p:cNvSpPr txBox="1"/>
          <p:nvPr/>
        </p:nvSpPr>
        <p:spPr>
          <a:xfrm>
            <a:off x="720282" y="207489"/>
            <a:ext cx="638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hiller" panose="04020404031007020602" pitchFamily="82" charset="0"/>
              </a:rPr>
              <a:t>Trick or Treat </a:t>
            </a:r>
            <a:r>
              <a:rPr kumimoji="1" lang="ja-JP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参加してくれないと</a:t>
            </a:r>
            <a:endParaRPr kumimoji="1" lang="en-US" altLang="ja-JP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kumimoji="1" lang="ja-JP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　　　　　　　　　　いたずらしちゃうぞ！！</a:t>
            </a:r>
            <a:endParaRPr kumimoji="1" lang="en-US" altLang="ja-JP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539156-D2B2-44B6-A12F-CE7CD71DFD5E}"/>
              </a:ext>
            </a:extLst>
          </p:cNvPr>
          <p:cNvSpPr txBox="1"/>
          <p:nvPr/>
        </p:nvSpPr>
        <p:spPr>
          <a:xfrm>
            <a:off x="342900" y="9120348"/>
            <a:ext cx="638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【</a:t>
            </a:r>
            <a:r>
              <a:rPr kumimoji="1" lang="ja-JP" altLang="en-US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申込方法</a:t>
            </a:r>
            <a:r>
              <a:rPr kumimoji="1" lang="en-US" altLang="ja-JP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】HP</a:t>
            </a:r>
            <a:r>
              <a:rPr kumimoji="1" lang="ja-JP" altLang="en-US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またはお電話で</a:t>
            </a:r>
            <a:endParaRPr kumimoji="1" lang="en-US" altLang="ja-JP" dirty="0">
              <a:ln w="127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r>
              <a:rPr kumimoji="1" lang="ja-JP" altLang="en-US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コパンスポーツクラブ中村　</a:t>
            </a:r>
            <a:r>
              <a:rPr kumimoji="1" lang="en-US" altLang="ja-JP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052-486-7712</a:t>
            </a:r>
            <a:endParaRPr kumimoji="1" lang="ja-JP" altLang="en-US" dirty="0">
              <a:ln w="127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4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1DD04CC-F4C2-404F-B2B0-670AFAAF3B89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78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04377CA-4D65-49CC-A445-079E57729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06"/>
            <a:ext cx="6858000" cy="97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3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5828527-013D-404B-AE2F-A190F66D4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4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165</Words>
  <Application>Microsoft Office PowerPoint</Application>
  <PresentationFormat>A4 210 x 297 mm</PresentationFormat>
  <Paragraphs>14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HGP創英角ﾎﾟｯﾌﾟ体</vt:lpstr>
      <vt:lpstr>游ゴシック</vt:lpstr>
      <vt:lpstr>游ゴシック Light</vt:lpstr>
      <vt:lpstr>Arial</vt:lpstr>
      <vt:lpstr>Calibri</vt:lpstr>
      <vt:lpstr>Calibri Light</vt:lpstr>
      <vt:lpstr>Chiller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chaya</dc:creator>
  <cp:lastModifiedBy>nakamura01</cp:lastModifiedBy>
  <cp:revision>6</cp:revision>
  <dcterms:created xsi:type="dcterms:W3CDTF">2023-10-09T08:27:09Z</dcterms:created>
  <dcterms:modified xsi:type="dcterms:W3CDTF">2025-09-18T08:37:13Z</dcterms:modified>
</cp:coreProperties>
</file>