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98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95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70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219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13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90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367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92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67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96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01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4F839-E05A-46B9-B055-D353DE34E0BC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ECBB9-5953-42B6-811E-DD993DAE61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94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59CB676-0C01-4BCC-8271-72C3CE49330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15" y="-7779"/>
            <a:ext cx="7556052" cy="10691813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A75EDB3-D633-45F7-9F74-5D276CCBB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90" y="-18759"/>
            <a:ext cx="7559675" cy="503609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3EBF4AE-70F8-43A5-85AD-1E2C569ED1E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543" y="3747404"/>
            <a:ext cx="7559675" cy="2780294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3407B043-58E7-4030-804E-21E565E85E5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1741" y="-218108"/>
            <a:ext cx="2155110" cy="113789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49B835C-73C8-49D5-A2A5-BF9B445E0A58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3183" y="5047830"/>
            <a:ext cx="710260" cy="57531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C9D771E-656C-47E6-A0AF-83F856B5BAA9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6860" y="3923462"/>
            <a:ext cx="476183" cy="488564"/>
          </a:xfrm>
          <a:prstGeom prst="rect">
            <a:avLst/>
          </a:prstGeom>
        </p:spPr>
      </p:pic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E94AEA06-72DB-49DD-A27E-098641FE2789}"/>
              </a:ext>
            </a:extLst>
          </p:cNvPr>
          <p:cNvGrpSpPr/>
          <p:nvPr/>
        </p:nvGrpSpPr>
        <p:grpSpPr>
          <a:xfrm rot="21225106">
            <a:off x="914619" y="4198740"/>
            <a:ext cx="4224045" cy="1268427"/>
            <a:chOff x="1961121" y="5178785"/>
            <a:chExt cx="4174508" cy="1268427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D123429A-C0EB-43B4-9CB1-B87BA5B592A8}"/>
                </a:ext>
              </a:extLst>
            </p:cNvPr>
            <p:cNvSpPr/>
            <p:nvPr/>
          </p:nvSpPr>
          <p:spPr>
            <a:xfrm>
              <a:off x="2012384" y="5246883"/>
              <a:ext cx="4123245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dirty="0">
                  <a:ln w="60325">
                    <a:solidFill>
                      <a:schemeClr val="tx1"/>
                    </a:solidFill>
                    <a:prstDash val="solid"/>
                  </a:ln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週</a:t>
              </a:r>
              <a:r>
                <a:rPr lang="en-US" altLang="ja-JP" sz="3600" b="1" dirty="0">
                  <a:ln w="60325">
                    <a:solidFill>
                      <a:schemeClr val="tx1"/>
                    </a:solidFill>
                    <a:prstDash val="solid"/>
                  </a:ln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1</a:t>
              </a:r>
              <a:r>
                <a:rPr lang="ja-JP" altLang="en-US" sz="3600" b="1" dirty="0">
                  <a:ln w="60325">
                    <a:solidFill>
                      <a:schemeClr val="tx1"/>
                    </a:solidFill>
                    <a:prstDash val="solid"/>
                  </a:ln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通いの子限定！</a:t>
              </a:r>
              <a:endParaRPr lang="en-US" altLang="ja-JP" sz="3600" b="1" dirty="0">
                <a:ln w="60325">
                  <a:solidFill>
                    <a:schemeClr val="tx1"/>
                  </a:solidFill>
                  <a:prstDash val="solid"/>
                </a:ln>
                <a:latin typeface="HG創英角ﾎﾟｯﾌﾟ体" panose="040B0A09000000000000" pitchFamily="49" charset="-128"/>
                <a:ea typeface="HG創英角ﾎﾟｯﾌﾟ体" panose="040B0A09000000000000" pitchFamily="49" charset="-128"/>
              </a:endParaRPr>
            </a:p>
            <a:p>
              <a:pPr algn="ctr"/>
              <a:endParaRPr lang="en-US" altLang="ja-JP" sz="3600" b="1" cap="none" spc="0" dirty="0">
                <a:ln w="60325">
                  <a:solidFill>
                    <a:schemeClr val="tx1"/>
                  </a:solidFill>
                  <a:prstDash val="solid"/>
                </a:ln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5219706C-E1F5-476D-A170-D7B52180E299}"/>
                </a:ext>
              </a:extLst>
            </p:cNvPr>
            <p:cNvSpPr/>
            <p:nvPr/>
          </p:nvSpPr>
          <p:spPr>
            <a:xfrm>
              <a:off x="1961121" y="5178785"/>
              <a:ext cx="4123245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dirty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rgbClr val="FF0066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週</a:t>
              </a:r>
              <a:r>
                <a:rPr lang="en-US" altLang="ja-JP" sz="3600" b="1" dirty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rgbClr val="FF0066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1</a:t>
              </a:r>
              <a:r>
                <a:rPr lang="ja-JP" altLang="en-US" sz="3600" b="1" dirty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rgbClr val="FF0066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通いの子限定！</a:t>
              </a:r>
              <a:endParaRPr lang="en-US" altLang="ja-JP" sz="36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endParaRPr>
            </a:p>
            <a:p>
              <a:pPr algn="ctr"/>
              <a:endParaRPr lang="en-US" altLang="ja-JP" sz="3600" b="1" cap="none" spc="0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</a:endParaRPr>
            </a:p>
          </p:txBody>
        </p:sp>
      </p:grpSp>
      <p:pic>
        <p:nvPicPr>
          <p:cNvPr id="8" name="図 7">
            <a:extLst>
              <a:ext uri="{FF2B5EF4-FFF2-40B4-BE49-F238E27FC236}">
                <a16:creationId xmlns:a16="http://schemas.microsoft.com/office/drawing/2014/main" id="{51EC0BC9-8305-46CB-8791-38B06B0C13C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9404">
            <a:off x="172079" y="406606"/>
            <a:ext cx="1221887" cy="122188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7AC9721-5664-4994-B007-88827CC44D13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985" y="1591435"/>
            <a:ext cx="1455932" cy="145593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FBA1FE5-60FE-4EEC-8086-C0F02DA10618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04" t="6686" r="9467" b="39551"/>
          <a:stretch/>
        </p:blipFill>
        <p:spPr>
          <a:xfrm>
            <a:off x="6511855" y="5842634"/>
            <a:ext cx="847799" cy="578214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4920076E-DB5A-495F-8F74-898C920C8156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867" y="5392404"/>
            <a:ext cx="674156" cy="691684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E31FB28-BDD4-4BC3-A76E-078F973A767B}"/>
              </a:ext>
            </a:extLst>
          </p:cNvPr>
          <p:cNvGrpSpPr/>
          <p:nvPr/>
        </p:nvGrpSpPr>
        <p:grpSpPr>
          <a:xfrm>
            <a:off x="1712651" y="4960704"/>
            <a:ext cx="4579503" cy="885586"/>
            <a:chOff x="7710303" y="6203951"/>
            <a:chExt cx="4579504" cy="885586"/>
          </a:xfrm>
        </p:grpSpPr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D20C58F0-BBA9-422D-A803-331F8747B26A}"/>
                </a:ext>
              </a:extLst>
            </p:cNvPr>
            <p:cNvSpPr/>
            <p:nvPr/>
          </p:nvSpPr>
          <p:spPr>
            <a:xfrm>
              <a:off x="7773825" y="6258540"/>
              <a:ext cx="451598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800" b="1" dirty="0">
                  <a:ln w="60325">
                    <a:solidFill>
                      <a:schemeClr val="tx1"/>
                    </a:solidFill>
                    <a:prstDash val="solid"/>
                  </a:ln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テスト</a:t>
              </a:r>
              <a:r>
                <a:rPr lang="ja-JP" altLang="en-US" sz="4800" b="1" cap="none" spc="0" dirty="0">
                  <a:ln w="60325">
                    <a:solidFill>
                      <a:schemeClr val="tx1"/>
                    </a:solidFill>
                    <a:prstDash val="solid"/>
                  </a:ln>
                  <a:effectLst/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短期教室</a:t>
              </a: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F9365FF7-C5EA-413B-9CF3-2C840A3F2F5E}"/>
                </a:ext>
              </a:extLst>
            </p:cNvPr>
            <p:cNvSpPr/>
            <p:nvPr/>
          </p:nvSpPr>
          <p:spPr>
            <a:xfrm>
              <a:off x="7710303" y="6203951"/>
              <a:ext cx="4515982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4800" b="1" dirty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rgbClr val="FF0066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テスト短期教室</a:t>
              </a:r>
              <a:endParaRPr lang="ja-JP" altLang="en-US" sz="4800" b="1" cap="none" spc="0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/>
                <a:latin typeface="HG創英角ﾎﾟｯﾌﾟ体" panose="040B0A09000000000000" pitchFamily="49" charset="-128"/>
                <a:ea typeface="HG創英角ﾎﾟｯﾌﾟ体" panose="040B0A09000000000000" pitchFamily="49" charset="-128"/>
              </a:endParaRPr>
            </a:p>
          </p:txBody>
        </p:sp>
      </p:grpSp>
      <p:pic>
        <p:nvPicPr>
          <p:cNvPr id="7" name="図 6">
            <a:extLst>
              <a:ext uri="{FF2B5EF4-FFF2-40B4-BE49-F238E27FC236}">
                <a16:creationId xmlns:a16="http://schemas.microsoft.com/office/drawing/2014/main" id="{4A96F31B-63E9-4D04-88C2-57749EE32583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4918" y="6084089"/>
            <a:ext cx="7789509" cy="4599946"/>
          </a:xfrm>
          <a:prstGeom prst="rect">
            <a:avLst/>
          </a:prstGeom>
        </p:spPr>
      </p:pic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F7D76750-9E1B-43B3-A93E-088FCF06876B}"/>
              </a:ext>
            </a:extLst>
          </p:cNvPr>
          <p:cNvSpPr/>
          <p:nvPr/>
        </p:nvSpPr>
        <p:spPr>
          <a:xfrm>
            <a:off x="3779837" y="6631177"/>
            <a:ext cx="3359655" cy="2917134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★テスト前のワンポイントレッスン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★テスト＆ワンポイントアドバイス</a:t>
            </a:r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テストに合格できない場合もございます。　　　ご了承ください。　　　　　　　　　　　　　　　　　　　テスト後にはコーチからの詳しいアドバイスがいただけます。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4798772-1402-4291-8F14-28282FC56DD4}"/>
              </a:ext>
            </a:extLst>
          </p:cNvPr>
          <p:cNvSpPr txBox="1"/>
          <p:nvPr/>
        </p:nvSpPr>
        <p:spPr>
          <a:xfrm>
            <a:off x="397046" y="6446939"/>
            <a:ext cx="3872951" cy="2545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日にち：　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間：　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14:50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～１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5:35</a:t>
            </a:r>
          </a:p>
          <a:p>
            <a:pPr>
              <a:lnSpc>
                <a:spcPct val="150000"/>
              </a:lnSpc>
            </a:pP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定　員：　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少人数制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　象：　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歳以上</a:t>
            </a:r>
            <a:endParaRPr kumimoji="1" lang="en-US" altLang="ja-JP" sz="2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参加費：　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2,200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税込</a:t>
            </a:r>
            <a:r>
              <a:rPr kumimoji="1" lang="en-US" altLang="ja-JP" sz="2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BA484E79-410B-4EFE-BF78-04FD5FD5D645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577" y="8936424"/>
            <a:ext cx="1669232" cy="1535362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B442BC56-6E5E-48E2-BCD1-8892378BF2FD}"/>
              </a:ext>
            </a:extLst>
          </p:cNvPr>
          <p:cNvSpPr txBox="1"/>
          <p:nvPr/>
        </p:nvSpPr>
        <p:spPr>
          <a:xfrm>
            <a:off x="8105123" y="8955254"/>
            <a:ext cx="1913643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フロントでも申込できます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9B351FF-5C12-4619-858E-E023B1B6D870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766" y="9276278"/>
            <a:ext cx="1123665" cy="1123665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D6A8065-70F2-4261-BBAD-1C3C20620C6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36" y="9305476"/>
            <a:ext cx="1232106" cy="998305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0C618B0-25E5-46C8-AAF3-22AE62661091}"/>
              </a:ext>
            </a:extLst>
          </p:cNvPr>
          <p:cNvSpPr txBox="1"/>
          <p:nvPr/>
        </p:nvSpPr>
        <p:spPr>
          <a:xfrm>
            <a:off x="3640030" y="9731952"/>
            <a:ext cx="372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G-OTF 新丸ゴ Pro B" panose="020F0700000000000000" pitchFamily="34" charset="-128"/>
                <a:ea typeface="G-OTF 新丸ゴ Pro B" panose="020F0700000000000000" pitchFamily="34" charset="-128"/>
              </a:rPr>
              <a:t>コパンスポーツクラブ</a:t>
            </a:r>
            <a:r>
              <a:rPr lang="ja-JP" altLang="en-US" sz="2000" b="1" dirty="0">
                <a:latin typeface="G-OTF 新丸ゴ Pro B" panose="020F0700000000000000" pitchFamily="34" charset="-128"/>
                <a:ea typeface="G-OTF 新丸ゴ Pro B" panose="020F0700000000000000" pitchFamily="34" charset="-128"/>
              </a:rPr>
              <a:t>大垣</a:t>
            </a:r>
            <a:r>
              <a:rPr kumimoji="1" lang="ja-JP" altLang="en-US" sz="2000" b="1" dirty="0">
                <a:latin typeface="G-OTF 新丸ゴ Pro B" panose="020F0700000000000000" pitchFamily="34" charset="-128"/>
                <a:ea typeface="G-OTF 新丸ゴ Pro B" panose="020F0700000000000000" pitchFamily="34" charset="-128"/>
              </a:rPr>
              <a:t>  ℡</a:t>
            </a:r>
            <a:r>
              <a:rPr kumimoji="1" lang="en-US" altLang="ja-JP" sz="2000" b="1" dirty="0">
                <a:latin typeface="G-OTF 新丸ゴ Pro B" panose="020F0700000000000000" pitchFamily="34" charset="-128"/>
                <a:ea typeface="G-OTF 新丸ゴ Pro B" panose="020F0700000000000000" pitchFamily="34" charset="-128"/>
              </a:rPr>
              <a:t>0584-83-3623</a:t>
            </a:r>
            <a:endParaRPr kumimoji="1" lang="ja-JP" altLang="en-US" sz="2000" b="1" dirty="0">
              <a:latin typeface="G-OTF 新丸ゴ Pro B" panose="020F0700000000000000" pitchFamily="34" charset="-128"/>
              <a:ea typeface="G-OTF 新丸ゴ Pro B" panose="020F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310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1636</TotalTime>
  <Words>125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G-OTF 新丸ゴ Pro B</vt:lpstr>
      <vt:lpstr>HG丸ｺﾞｼｯｸM-PRO</vt:lpstr>
      <vt:lpstr>HG創英角ﾎﾟｯﾌﾟ体</vt:lpstr>
      <vt:lpstr>ＭＳ ゴシック</vt:lpstr>
      <vt:lpstr>Arial</vt:lpstr>
      <vt:lpstr>Consolas</vt:lpstr>
      <vt:lpstr>Verdana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chaya</dc:creator>
  <cp:lastModifiedBy>oogaki</cp:lastModifiedBy>
  <cp:revision>94</cp:revision>
  <cp:lastPrinted>2025-09-16T05:34:47Z</cp:lastPrinted>
  <dcterms:created xsi:type="dcterms:W3CDTF">2022-11-10T01:05:47Z</dcterms:created>
  <dcterms:modified xsi:type="dcterms:W3CDTF">2025-09-16T05:35:02Z</dcterms:modified>
</cp:coreProperties>
</file>