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8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9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09865-4561-420C-B3E6-24E5EE65E075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DC16-6F31-42E2-8F12-D99F603C89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780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09865-4561-420C-B3E6-24E5EE65E075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DC16-6F31-42E2-8F12-D99F603C89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605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09865-4561-420C-B3E6-24E5EE65E075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DC16-6F31-42E2-8F12-D99F603C89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782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09865-4561-420C-B3E6-24E5EE65E075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DC16-6F31-42E2-8F12-D99F603C89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48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09865-4561-420C-B3E6-24E5EE65E075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DC16-6F31-42E2-8F12-D99F603C89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386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09865-4561-420C-B3E6-24E5EE65E075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DC16-6F31-42E2-8F12-D99F603C89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386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09865-4561-420C-B3E6-24E5EE65E075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DC16-6F31-42E2-8F12-D99F603C89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362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09865-4561-420C-B3E6-24E5EE65E075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DC16-6F31-42E2-8F12-D99F603C89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0108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09865-4561-420C-B3E6-24E5EE65E075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DC16-6F31-42E2-8F12-D99F603C89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79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09865-4561-420C-B3E6-24E5EE65E075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DC16-6F31-42E2-8F12-D99F603C89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085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09865-4561-420C-B3E6-24E5EE65E075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FDC16-6F31-42E2-8F12-D99F603C89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169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09865-4561-420C-B3E6-24E5EE65E075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FDC16-6F31-42E2-8F12-D99F603C892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1" name="図 10">
            <a:extLst>
              <a:ext uri="{FF2B5EF4-FFF2-40B4-BE49-F238E27FC236}">
                <a16:creationId xmlns="" xmlns:a16="http://schemas.microsoft.com/office/drawing/2014/main" id="{2404C847-4C68-4397-92E6-5623116FED8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208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jpeg"/><Relationship Id="rId2" Type="http://schemas.openxmlformats.org/officeDocument/2006/relationships/image" Target="../media/image2.png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="" xmlns:a16="http://schemas.microsoft.com/office/drawing/2014/main" id="{BE26F2D4-25F5-4BE1-94A5-6B0483C772A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9" t="28365" r="6068" b="15784"/>
          <a:stretch/>
        </p:blipFill>
        <p:spPr>
          <a:xfrm>
            <a:off x="-5116285" y="7215012"/>
            <a:ext cx="4796971" cy="91354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="" xmlns:a16="http://schemas.microsoft.com/office/drawing/2014/main" id="{3ED8C7B9-901A-4E33-B0C3-5672AFD5FB9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1" t="30436" r="6314" b="14243"/>
          <a:stretch/>
        </p:blipFill>
        <p:spPr>
          <a:xfrm>
            <a:off x="-5181600" y="8174658"/>
            <a:ext cx="4849176" cy="90487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="" xmlns:a16="http://schemas.microsoft.com/office/drawing/2014/main" id="{D38E4A7B-CC90-46CA-B5B7-FFE5BB7BD07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90" t="12405" r="11452" b="10457"/>
          <a:stretch/>
        </p:blipFill>
        <p:spPr>
          <a:xfrm>
            <a:off x="8538441" y="2672305"/>
            <a:ext cx="919129" cy="1087226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="" xmlns:a16="http://schemas.microsoft.com/office/drawing/2014/main" id="{740C4F4F-93CB-4609-955B-E5F62FB7927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787"/>
          <a:stretch/>
        </p:blipFill>
        <p:spPr>
          <a:xfrm rot="412542">
            <a:off x="4719702" y="2899892"/>
            <a:ext cx="570260" cy="955141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="" xmlns:a16="http://schemas.microsoft.com/office/drawing/2014/main" id="{241A3A9B-D670-4286-AEB2-C1E86BE05B0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16" t="10351" r="6673"/>
          <a:stretch/>
        </p:blipFill>
        <p:spPr>
          <a:xfrm rot="20853458">
            <a:off x="9359191" y="6112806"/>
            <a:ext cx="514475" cy="557658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="" xmlns:a16="http://schemas.microsoft.com/office/drawing/2014/main" id="{39387D29-40FA-43D9-9C8B-C81E2EDF1A90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2" t="10020" r="7582" b="5733"/>
          <a:stretch/>
        </p:blipFill>
        <p:spPr>
          <a:xfrm>
            <a:off x="8419930" y="3840879"/>
            <a:ext cx="1013060" cy="1426459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="" xmlns:a16="http://schemas.microsoft.com/office/drawing/2014/main" id="{DB422AC4-D996-4FFE-8ED5-17D48AADF01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155" y="4600920"/>
            <a:ext cx="745724" cy="98735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="" xmlns:a16="http://schemas.microsoft.com/office/drawing/2014/main" id="{D537E485-E23B-4AE9-96F3-64532362022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33738">
            <a:off x="5564286" y="2229986"/>
            <a:ext cx="1196917" cy="1207104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="" xmlns:a16="http://schemas.microsoft.com/office/drawing/2014/main" id="{8FADAB25-595A-4C6D-870A-27196453E3C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9731" y="5149719"/>
            <a:ext cx="2115421" cy="2133425"/>
          </a:xfrm>
          <a:prstGeom prst="rect">
            <a:avLst/>
          </a:prstGeom>
        </p:spPr>
      </p:pic>
      <p:sp>
        <p:nvSpPr>
          <p:cNvPr id="30" name="テキスト ボックス 29">
            <a:extLst>
              <a:ext uri="{FF2B5EF4-FFF2-40B4-BE49-F238E27FC236}">
                <a16:creationId xmlns="" xmlns:a16="http://schemas.microsoft.com/office/drawing/2014/main" id="{01CA844D-3667-41B6-A8E4-FDB72F745299}"/>
              </a:ext>
            </a:extLst>
          </p:cNvPr>
          <p:cNvSpPr txBox="1"/>
          <p:nvPr/>
        </p:nvSpPr>
        <p:spPr>
          <a:xfrm>
            <a:off x="522110" y="2744676"/>
            <a:ext cx="9137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8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="" xmlns:a16="http://schemas.microsoft.com/office/drawing/2014/main" id="{E5020E71-325D-4CBC-9571-5419DF1E3C4A}"/>
              </a:ext>
            </a:extLst>
          </p:cNvPr>
          <p:cNvSpPr txBox="1"/>
          <p:nvPr/>
        </p:nvSpPr>
        <p:spPr>
          <a:xfrm>
            <a:off x="1258401" y="3123106"/>
            <a:ext cx="21100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/28</a:t>
            </a:r>
            <a:r>
              <a:rPr kumimoji="1"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木</a:t>
            </a:r>
            <a:r>
              <a:rPr kumimoji="1" lang="en-US" altLang="ja-JP" sz="2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48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3" name="直線コネクタ 32">
            <a:extLst>
              <a:ext uri="{FF2B5EF4-FFF2-40B4-BE49-F238E27FC236}">
                <a16:creationId xmlns="" xmlns:a16="http://schemas.microsoft.com/office/drawing/2014/main" id="{78E912BF-1C99-4101-AF12-E9C6A0E2A6F1}"/>
              </a:ext>
            </a:extLst>
          </p:cNvPr>
          <p:cNvCxnSpPr>
            <a:cxnSpLocks/>
          </p:cNvCxnSpPr>
          <p:nvPr/>
        </p:nvCxnSpPr>
        <p:spPr>
          <a:xfrm>
            <a:off x="490098" y="3954103"/>
            <a:ext cx="3761862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="" xmlns:a16="http://schemas.microsoft.com/office/drawing/2014/main" id="{3586C594-5472-4AB0-BFA1-9F512777F917}"/>
              </a:ext>
            </a:extLst>
          </p:cNvPr>
          <p:cNvSpPr txBox="1"/>
          <p:nvPr/>
        </p:nvSpPr>
        <p:spPr>
          <a:xfrm>
            <a:off x="315888" y="4118690"/>
            <a:ext cx="6538164" cy="1951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●時　間　①</a:t>
            </a:r>
            <a:r>
              <a:rPr kumimoji="1"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13:00</a:t>
            </a: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19:30</a:t>
            </a: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②</a:t>
            </a:r>
            <a:r>
              <a:rPr kumimoji="1"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16:00</a:t>
            </a: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19:30</a:t>
            </a:r>
          </a:p>
          <a:p>
            <a:pPr>
              <a:lnSpc>
                <a:spcPts val="2900"/>
              </a:lnSpc>
            </a:pP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●対　象　年中～小</a:t>
            </a:r>
            <a:r>
              <a:rPr kumimoji="1" lang="en-US" altLang="ja-JP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6(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一般の子も参加</a:t>
            </a:r>
            <a:r>
              <a:rPr kumimoji="1" lang="en-US" altLang="ja-JP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OK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  <a:r>
              <a:rPr kumimoji="1" lang="en-US" altLang="ja-JP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900"/>
              </a:lnSpc>
            </a:pP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●定　員　先着</a:t>
            </a:r>
            <a:r>
              <a:rPr kumimoji="1"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r>
              <a:rPr kumimoji="1" lang="ja-JP" altLang="en-US" sz="2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kumimoji="1" lang="en-US" altLang="ja-JP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900"/>
              </a:lnSpc>
            </a:pP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●料　金　①</a:t>
            </a:r>
            <a:r>
              <a:rPr kumimoji="1"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6,600</a:t>
            </a: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kumimoji="1"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税込</a:t>
            </a:r>
            <a:r>
              <a:rPr kumimoji="1"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②</a:t>
            </a:r>
            <a:r>
              <a:rPr kumimoji="1"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4,510</a:t>
            </a: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kumimoji="1"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税込</a:t>
            </a:r>
            <a:r>
              <a:rPr kumimoji="1"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>
              <a:lnSpc>
                <a:spcPts val="2900"/>
              </a:lnSpc>
            </a:pP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●持ち物　プール用意・浮き輪や水鉄砲など・飲み物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="" xmlns:a16="http://schemas.microsoft.com/office/drawing/2014/main" id="{47AE155C-1CA1-44E9-AE15-96BC12AB5DC5}"/>
              </a:ext>
            </a:extLst>
          </p:cNvPr>
          <p:cNvSpPr/>
          <p:nvPr/>
        </p:nvSpPr>
        <p:spPr>
          <a:xfrm>
            <a:off x="299282" y="8267132"/>
            <a:ext cx="4969948" cy="134874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="" xmlns:a16="http://schemas.microsoft.com/office/drawing/2014/main" id="{6106D231-FDD0-408E-B0F2-FB4F6E1FE5C1}"/>
              </a:ext>
            </a:extLst>
          </p:cNvPr>
          <p:cNvSpPr/>
          <p:nvPr/>
        </p:nvSpPr>
        <p:spPr>
          <a:xfrm>
            <a:off x="5269230" y="8267132"/>
            <a:ext cx="1303020" cy="13487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="" xmlns:a16="http://schemas.microsoft.com/office/drawing/2014/main" id="{654304E0-35BC-4C37-B98F-56AA9D3EA2DC}"/>
              </a:ext>
            </a:extLst>
          </p:cNvPr>
          <p:cNvSpPr txBox="1"/>
          <p:nvPr/>
        </p:nvSpPr>
        <p:spPr>
          <a:xfrm>
            <a:off x="442572" y="8267132"/>
            <a:ext cx="4175148" cy="836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kumimoji="1"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コパンスポーツクラブ</a:t>
            </a:r>
            <a:r>
              <a:rPr kumimoji="1"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たかはま</a:t>
            </a:r>
            <a:endParaRPr kumimoji="1" lang="en-US" altLang="ja-JP" sz="2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900"/>
              </a:lnSpc>
            </a:pPr>
            <a:r>
              <a:rPr kumimoji="1" lang="en-US" altLang="ja-JP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0566-52-0277</a:t>
            </a:r>
            <a:endParaRPr kumimoji="1" lang="en-US" altLang="ja-JP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="" xmlns:a16="http://schemas.microsoft.com/office/drawing/2014/main" id="{816D11B7-D6AA-475C-B1F0-5D81F2EA46C5}"/>
              </a:ext>
            </a:extLst>
          </p:cNvPr>
          <p:cNvSpPr txBox="1"/>
          <p:nvPr/>
        </p:nvSpPr>
        <p:spPr>
          <a:xfrm>
            <a:off x="490098" y="8890700"/>
            <a:ext cx="4147426" cy="464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kumimoji="1"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愛知県高浜市論地町</a:t>
            </a:r>
            <a:r>
              <a:rPr kumimoji="1" lang="en-US" altLang="ja-JP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丁目</a:t>
            </a:r>
            <a:r>
              <a:rPr kumimoji="1" lang="en-US" altLang="ja-JP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6-55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="" xmlns:a16="http://schemas.microsoft.com/office/drawing/2014/main" id="{1C5F61D2-FAF2-4CBC-B1EC-C90670E2653C}"/>
              </a:ext>
            </a:extLst>
          </p:cNvPr>
          <p:cNvSpPr/>
          <p:nvPr/>
        </p:nvSpPr>
        <p:spPr>
          <a:xfrm>
            <a:off x="3649474" y="6263144"/>
            <a:ext cx="2556931" cy="18215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="" xmlns:a16="http://schemas.microsoft.com/office/drawing/2014/main" id="{ABEF4B5F-A15B-43AA-AB99-8ACDCD8DC463}"/>
              </a:ext>
            </a:extLst>
          </p:cNvPr>
          <p:cNvSpPr txBox="1"/>
          <p:nvPr/>
        </p:nvSpPr>
        <p:spPr>
          <a:xfrm>
            <a:off x="490098" y="9139954"/>
            <a:ext cx="5430642" cy="464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kumimoji="1"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フロント受付時間　</a:t>
            </a:r>
            <a:r>
              <a:rPr kumimoji="1" lang="en-US" altLang="ja-JP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10:00</a:t>
            </a:r>
            <a:r>
              <a:rPr kumimoji="1"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20:00</a:t>
            </a:r>
            <a:r>
              <a:rPr kumimoji="1"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休館日　木曜日・月末最終日</a:t>
            </a:r>
            <a:endParaRPr kumimoji="1" lang="en-US" altLang="ja-JP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="" xmlns:a16="http://schemas.microsoft.com/office/drawing/2014/main" id="{0C2C2A05-0046-40E5-A852-0114F83A7A3D}"/>
              </a:ext>
            </a:extLst>
          </p:cNvPr>
          <p:cNvSpPr/>
          <p:nvPr/>
        </p:nvSpPr>
        <p:spPr>
          <a:xfrm>
            <a:off x="302184" y="6263144"/>
            <a:ext cx="2702274" cy="182287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>
            <a:extLst>
              <a:ext uri="{FF2B5EF4-FFF2-40B4-BE49-F238E27FC236}">
                <a16:creationId xmlns="" xmlns:a16="http://schemas.microsoft.com/office/drawing/2014/main" id="{422CD1B1-4987-4E7A-93B5-DB506E09609D}"/>
              </a:ext>
            </a:extLst>
          </p:cNvPr>
          <p:cNvSpPr txBox="1"/>
          <p:nvPr/>
        </p:nvSpPr>
        <p:spPr>
          <a:xfrm>
            <a:off x="923822" y="6155737"/>
            <a:ext cx="2779242" cy="464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日のスケジュール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="" xmlns:a16="http://schemas.microsoft.com/office/drawing/2014/main" id="{A467CBD8-0207-471F-A0A1-E93BB6513EC7}"/>
              </a:ext>
            </a:extLst>
          </p:cNvPr>
          <p:cNvSpPr txBox="1"/>
          <p:nvPr/>
        </p:nvSpPr>
        <p:spPr>
          <a:xfrm>
            <a:off x="4020352" y="6171475"/>
            <a:ext cx="2786021" cy="464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館内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ゲームを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少しご紹介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！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="" xmlns:a16="http://schemas.microsoft.com/office/drawing/2014/main" id="{2E045083-31AB-463D-B434-FE91CF538D51}"/>
              </a:ext>
            </a:extLst>
          </p:cNvPr>
          <p:cNvSpPr txBox="1"/>
          <p:nvPr/>
        </p:nvSpPr>
        <p:spPr>
          <a:xfrm>
            <a:off x="388832" y="6540333"/>
            <a:ext cx="2851862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13:00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～プール開放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14:10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～ハンドクラフト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16:00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～館内ゲーム</a:t>
            </a:r>
            <a:r>
              <a:rPr kumimoji="1"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ボールすくいなど</a:t>
            </a:r>
            <a:r>
              <a:rPr kumimoji="1"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>
              <a:lnSpc>
                <a:spcPct val="150000"/>
              </a:lnSpc>
            </a:pPr>
            <a:r>
              <a:rPr kumimoji="1"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17:30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夕食</a:t>
            </a:r>
            <a:r>
              <a:rPr kumimoji="1"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全員</a:t>
            </a:r>
            <a:r>
              <a:rPr kumimoji="1"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夕食付きです</a:t>
            </a:r>
            <a:r>
              <a:rPr kumimoji="1" lang="en-US" altLang="ja-JP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18:30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大抽選会</a:t>
            </a:r>
            <a:endParaRPr kumimoji="1"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19:30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～解散</a:t>
            </a: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="" xmlns:a16="http://schemas.microsoft.com/office/drawing/2014/main" id="{B31C98B4-DA31-40C0-A80B-34993774AAC9}"/>
              </a:ext>
            </a:extLst>
          </p:cNvPr>
          <p:cNvSpPr txBox="1"/>
          <p:nvPr/>
        </p:nvSpPr>
        <p:spPr>
          <a:xfrm>
            <a:off x="7782506" y="6703029"/>
            <a:ext cx="2074170" cy="1004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会員以外のお子さまも</a:t>
            </a:r>
          </a:p>
          <a:p>
            <a:pPr>
              <a:lnSpc>
                <a:spcPts val="1800"/>
              </a:lnSpc>
            </a:pPr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参加</a:t>
            </a:r>
            <a:r>
              <a:rPr kumimoji="1" lang="en-US" altLang="ja-JP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OK</a:t>
            </a:r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です！</a:t>
            </a:r>
          </a:p>
          <a:p>
            <a:pPr>
              <a:lnSpc>
                <a:spcPts val="1800"/>
              </a:lnSpc>
            </a:pPr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ぜひお友達や兄弟を</a:t>
            </a:r>
          </a:p>
          <a:p>
            <a:pPr>
              <a:lnSpc>
                <a:spcPts val="1800"/>
              </a:lnSpc>
            </a:pPr>
            <a:r>
              <a:rPr kumimoji="1"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誘ってきてね！</a:t>
            </a:r>
            <a:endParaRPr kumimoji="1" lang="en-US" altLang="ja-JP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9" name="図 28">
            <a:extLst>
              <a:ext uri="{FF2B5EF4-FFF2-40B4-BE49-F238E27FC236}">
                <a16:creationId xmlns="" xmlns:a16="http://schemas.microsoft.com/office/drawing/2014/main" id="{2756D1F7-4E08-46BD-AD9F-24950C6AC75A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10" t="10041" r="1389" b="1675"/>
          <a:stretch/>
        </p:blipFill>
        <p:spPr>
          <a:xfrm rot="959103">
            <a:off x="6090557" y="5988420"/>
            <a:ext cx="236232" cy="595818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="" xmlns:a16="http://schemas.microsoft.com/office/drawing/2014/main" id="{4DD4EDA6-1302-4C91-A880-BD6161B782C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98598">
            <a:off x="90699" y="5934333"/>
            <a:ext cx="565957" cy="749340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="" xmlns:a16="http://schemas.microsoft.com/office/drawing/2014/main" id="{D6D805D6-F043-46CC-9EBE-A253D1393422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74730">
            <a:off x="3371710" y="5847415"/>
            <a:ext cx="601711" cy="920036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="" xmlns:a16="http://schemas.microsoft.com/office/drawing/2014/main" id="{4DD4EDA6-1302-4C91-A880-BD6161B782CB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50780">
            <a:off x="2662308" y="5960856"/>
            <a:ext cx="546202" cy="723184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8266" y="8360004"/>
            <a:ext cx="1215070" cy="1215070"/>
          </a:xfrm>
          <a:prstGeom prst="rect">
            <a:avLst/>
          </a:prstGeom>
        </p:spPr>
      </p:pic>
      <p:pic>
        <p:nvPicPr>
          <p:cNvPr id="1026" name="Picture 2" descr="フリー素材】射的の屋台（3枚）【背景イラスト】｜ みんちりえ">
            <a:extLst>
              <a:ext uri="{FF2B5EF4-FFF2-40B4-BE49-F238E27FC236}">
                <a16:creationId xmlns="" xmlns:a16="http://schemas.microsoft.com/office/drawing/2014/main" id="{24E83584-FBDD-4574-A53F-F594E8300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169" y="6540333"/>
            <a:ext cx="1129904" cy="63557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五角形 2">
            <a:extLst>
              <a:ext uri="{FF2B5EF4-FFF2-40B4-BE49-F238E27FC236}">
                <a16:creationId xmlns="" xmlns:a16="http://schemas.microsoft.com/office/drawing/2014/main" id="{F5E73302-BC46-495E-A318-B213D6D65A4A}"/>
              </a:ext>
            </a:extLst>
          </p:cNvPr>
          <p:cNvSpPr/>
          <p:nvPr/>
        </p:nvSpPr>
        <p:spPr>
          <a:xfrm>
            <a:off x="-3494106" y="-362773"/>
            <a:ext cx="2842690" cy="2851367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Picture 2" descr="スーパーボールすくい（出店）の無料の写真素材 - ID.3336｜フリー素材 ぱくたそ">
            <a:extLst>
              <a:ext uri="{FF2B5EF4-FFF2-40B4-BE49-F238E27FC236}">
                <a16:creationId xmlns="" xmlns:a16="http://schemas.microsoft.com/office/drawing/2014/main" id="{FB6D8AFD-98DB-4F3C-A3E5-9E20FCBD19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1367" y="6943893"/>
            <a:ext cx="1129903" cy="64980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テキスト ボックス 46">
            <a:extLst>
              <a:ext uri="{FF2B5EF4-FFF2-40B4-BE49-F238E27FC236}">
                <a16:creationId xmlns="" xmlns:a16="http://schemas.microsoft.com/office/drawing/2014/main" id="{9BCCACC8-6972-4E37-B524-A683F2A6BC60}"/>
              </a:ext>
            </a:extLst>
          </p:cNvPr>
          <p:cNvSpPr txBox="1"/>
          <p:nvPr/>
        </p:nvSpPr>
        <p:spPr>
          <a:xfrm>
            <a:off x="3808835" y="6544035"/>
            <a:ext cx="2851862" cy="18582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射的</a:t>
            </a:r>
            <a:endParaRPr kumimoji="1"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➁スーパーボール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すくい</a:t>
            </a:r>
            <a:endParaRPr kumimoji="1"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③</a:t>
            </a:r>
            <a:r>
              <a:rPr kumimoji="1" lang="ja-JP" altLang="en-US" sz="105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ミニカーリング</a:t>
            </a:r>
            <a:endParaRPr kumimoji="1" lang="en-US" altLang="ja-JP" sz="105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などなど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1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各ブースに</a:t>
            </a:r>
            <a:r>
              <a:rPr kumimoji="1"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景品ご用意してます！</a:t>
            </a:r>
            <a:endParaRPr kumimoji="1"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="" xmlns:a16="http://schemas.microsoft.com/office/drawing/2014/main" id="{9BCCACC8-6972-4E37-B524-A683F2A6BC60}"/>
              </a:ext>
            </a:extLst>
          </p:cNvPr>
          <p:cNvSpPr txBox="1"/>
          <p:nvPr/>
        </p:nvSpPr>
        <p:spPr>
          <a:xfrm>
            <a:off x="6037596" y="5931586"/>
            <a:ext cx="657872" cy="254700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内容を変更する場合がございます。</a:t>
            </a:r>
            <a:endParaRPr kumimoji="1" lang="en-US" altLang="ja-JP" sz="1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="" xmlns:a16="http://schemas.microsoft.com/office/drawing/2014/main" id="{E94B5669-DC54-4E68-B686-522BE88CC84C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529" y="3193833"/>
            <a:ext cx="611146" cy="80023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="" xmlns:a16="http://schemas.microsoft.com/office/drawing/2014/main" id="{BEEF4295-F2DD-43B1-A0A5-5B10D43B814C}"/>
              </a:ext>
            </a:extLst>
          </p:cNvPr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4" t="36347" r="7513" b="18970"/>
          <a:stretch/>
        </p:blipFill>
        <p:spPr>
          <a:xfrm>
            <a:off x="4658059" y="8105826"/>
            <a:ext cx="1945484" cy="296410"/>
          </a:xfrm>
          <a:prstGeom prst="rect">
            <a:avLst/>
          </a:prstGeom>
        </p:spPr>
      </p:pic>
      <p:sp>
        <p:nvSpPr>
          <p:cNvPr id="50" name="テキスト ボックス 49">
            <a:extLst>
              <a:ext uri="{FF2B5EF4-FFF2-40B4-BE49-F238E27FC236}">
                <a16:creationId xmlns="" xmlns:a16="http://schemas.microsoft.com/office/drawing/2014/main" id="{3586C594-5472-4AB0-BFA1-9F512777F917}"/>
              </a:ext>
            </a:extLst>
          </p:cNvPr>
          <p:cNvSpPr txBox="1"/>
          <p:nvPr/>
        </p:nvSpPr>
        <p:spPr>
          <a:xfrm>
            <a:off x="3784661" y="9508384"/>
            <a:ext cx="6538164" cy="464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kumimoji="1"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締切</a:t>
            </a:r>
            <a:r>
              <a: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22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金</a:t>
            </a:r>
            <a:r>
              <a:rPr kumimoji="1" lang="en-US" altLang="ja-JP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)20:00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まで</a:t>
            </a:r>
            <a:endParaRPr kumimoji="1" lang="en-US" altLang="ja-JP" sz="16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1905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</TotalTime>
  <Words>115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経営企画室PC</dc:creator>
  <cp:lastModifiedBy>copin</cp:lastModifiedBy>
  <cp:revision>30</cp:revision>
  <cp:lastPrinted>2025-07-27T00:45:21Z</cp:lastPrinted>
  <dcterms:created xsi:type="dcterms:W3CDTF">2025-04-22T08:54:03Z</dcterms:created>
  <dcterms:modified xsi:type="dcterms:W3CDTF">2025-07-27T00:47:09Z</dcterms:modified>
</cp:coreProperties>
</file>