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86CDC4-3433-441A-878F-F2ED1AC16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7846539-2A23-44D9-B7A0-8EC9A392BD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BC6C69-17EA-47E7-A199-CA48ECDCD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29E6-D4CA-4621-930F-B86165CF47F6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4D55CC-F995-45B9-8368-A5CA40397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9C159F-8AF2-4D61-8483-C549FC9C4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2B75-9803-429E-A1AB-EEA258814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824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7FAA-CAD0-433E-A82B-8D258399A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C0BDCAA-7A99-43AC-9B3E-A095A48083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3397F2-F8AA-41D3-8F0D-36B2BC849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29E6-D4CA-4621-930F-B86165CF47F6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99B35B-638B-4CD5-B66D-869726893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047927-CC5D-44FE-890E-ADCE4540C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2B75-9803-429E-A1AB-EEA258814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03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8E483B7-DDBD-4A6A-96E3-99C5EA086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0D5B7AA-23F1-4840-AA2B-57DB8D06E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90B93B-F7E4-4880-9BCF-9376C9FFD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29E6-D4CA-4621-930F-B86165CF47F6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E1927F-2555-4E23-9ECC-AC0FAD9A5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D6975B-F406-4AA9-9A3E-B2B382356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2B75-9803-429E-A1AB-EEA258814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561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4EA7CE-F447-4559-ACBE-E150CE2C1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890FC6-84C2-4B4C-8783-758C59457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AA6637-CFF8-4C19-9A78-E00E6C3A7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29E6-D4CA-4621-930F-B86165CF47F6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F6A6CE-5A75-46BF-910C-7B57EC028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14088F-E674-4C25-8B35-BBD323053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2B75-9803-429E-A1AB-EEA258814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48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84FC4D-91C3-432F-BC23-BF1D1B5E8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48774F-AB8C-4FB1-8EBF-24220E631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E2CCFF-DD80-4030-A7EF-3C255B49D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29E6-D4CA-4621-930F-B86165CF47F6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7A12D2-5115-4386-84E3-61C7ADF5A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50CE23-E838-42E2-8A9F-2A7D0998B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2B75-9803-429E-A1AB-EEA258814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928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A5818F-6398-4B83-BBD4-670424D65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02594F-4D9F-488B-A0B7-1D1B850B26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229F86-A208-4956-9705-1312CFB1C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7EB3E4-9B0A-42D3-A54D-89DF8C440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29E6-D4CA-4621-930F-B86165CF47F6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6CF897-DF0C-41AE-B99F-FC7EA8936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99CBB7-2BEA-44C1-87F1-356C5C053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2B75-9803-429E-A1AB-EEA258814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7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5AC05D-7EE9-43F7-9B05-12339FF59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272389-D55C-4EBA-98EC-99F31524D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7A41FB-D344-4D78-9F16-1ED77E429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3EE6D90-08B9-4D47-B1CC-5687863ECA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69BB7D-2AA0-4ECC-8567-CE3951FA03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CFC9D0-A8AD-49A6-954E-EB7446F76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29E6-D4CA-4621-930F-B86165CF47F6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65AD069-AEBC-413A-BDFB-E37F53F39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0E810BF-CD6D-410C-B2B9-0F252B3E3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2B75-9803-429E-A1AB-EEA258814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61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31B5AF-208C-47A7-9E09-7A0EABA8C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4C50F1C-B4DE-4C67-8A10-D50386819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29E6-D4CA-4621-930F-B86165CF47F6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3EB86F7-CD43-435F-9661-22DBF561F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0E486CB-AD47-474D-85D7-BE6D709C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2B75-9803-429E-A1AB-EEA258814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5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0337F44-D35A-41E6-BCED-2EA67992D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29E6-D4CA-4621-930F-B86165CF47F6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4542B01-ED2B-4D4A-B19F-48A6906FE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47427B2-5B1F-40EE-9C91-BB3751772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2B75-9803-429E-A1AB-EEA258814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660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9BB732-D4EF-45E0-84D2-DD15FA147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CD583F-9A96-48DE-896A-D9BF779DF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C333069-A7A6-4B66-A4A2-B244060A6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DA3DB9-FFD0-4DF7-9969-540E05B72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29E6-D4CA-4621-930F-B86165CF47F6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511AF7-60D0-4BC6-8C02-198322900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1A0939-D81B-42DA-BA61-68CFCD957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2B75-9803-429E-A1AB-EEA258814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820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37D6F5-D7EB-4EB3-8D53-344928FF7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D07A1EB-E8C0-4025-8CE1-B2CCBEDB34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6AE51F-6759-49AF-9EFE-B35A7C58C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E536FC-981E-415C-8904-3F09D1BF7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F29E6-D4CA-4621-930F-B86165CF47F6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4C7712-AD70-4DFD-8C9A-C514C3CB6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2A93A0-D56A-4AD2-B79D-CD1161813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2B75-9803-429E-A1AB-EEA258814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83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2089D84-DE7E-4E8C-91EE-91C20362F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F04B65-D5B4-4663-BBE3-098EF74D7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C1DC23-A3C2-4EB4-8005-3D05ECD1F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F29E6-D4CA-4621-930F-B86165CF47F6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369283-06A9-4129-9477-FAA1A808C2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68C377-BB65-4D3A-9979-DA28593596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32B75-9803-429E-A1AB-EEA258814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09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5CD5BB63-5554-4E5E-BCEF-47A2F947C2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0" t="14337" r="44060" b="15798"/>
          <a:stretch/>
        </p:blipFill>
        <p:spPr>
          <a:xfrm>
            <a:off x="1083424" y="0"/>
            <a:ext cx="10025152" cy="6858000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7893731-B098-4134-B8CA-91E2EE82296D}"/>
              </a:ext>
            </a:extLst>
          </p:cNvPr>
          <p:cNvSpPr/>
          <p:nvPr/>
        </p:nvSpPr>
        <p:spPr>
          <a:xfrm>
            <a:off x="8355435" y="369116"/>
            <a:ext cx="1778466" cy="7214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4/20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024F461-C4D3-4519-95C0-5AF3E596A825}"/>
              </a:ext>
            </a:extLst>
          </p:cNvPr>
          <p:cNvSpPr/>
          <p:nvPr/>
        </p:nvSpPr>
        <p:spPr>
          <a:xfrm>
            <a:off x="8355435" y="198968"/>
            <a:ext cx="170110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4/20</a:t>
            </a:r>
            <a:r>
              <a:rPr lang="ja-JP" alt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日</a:t>
            </a:r>
            <a:r>
              <a:rPr lang="en-US" altLang="ja-JP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ja-JP" alt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日</a:t>
            </a:r>
            <a:r>
              <a:rPr lang="en-US" altLang="ja-JP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  <a:p>
            <a:pPr algn="ctr"/>
            <a:r>
              <a:rPr lang="en-US" altLang="ja-JP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5/18</a:t>
            </a: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日</a:t>
            </a:r>
            <a:r>
              <a:rPr lang="en-US" altLang="ja-JP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日</a:t>
            </a:r>
            <a:r>
              <a:rPr lang="en-US" altLang="ja-JP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  <a:p>
            <a:pPr algn="ctr"/>
            <a:r>
              <a:rPr lang="en-US" altLang="ja-JP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6/22</a:t>
            </a:r>
            <a:r>
              <a:rPr lang="ja-JP" alt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日</a:t>
            </a:r>
            <a:r>
              <a:rPr lang="en-US" altLang="ja-JP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ja-JP" alt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日</a:t>
            </a:r>
            <a:r>
              <a:rPr lang="en-US" altLang="ja-JP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endParaRPr lang="ja-JP" alt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5528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sakae</dc:creator>
  <cp:lastModifiedBy>sakae</cp:lastModifiedBy>
  <cp:revision>1</cp:revision>
  <dcterms:created xsi:type="dcterms:W3CDTF">2025-03-05T03:17:00Z</dcterms:created>
  <dcterms:modified xsi:type="dcterms:W3CDTF">2025-03-05T03:22:35Z</dcterms:modified>
</cp:coreProperties>
</file>