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>
        <p:scale>
          <a:sx n="100" d="100"/>
          <a:sy n="100" d="100"/>
        </p:scale>
        <p:origin x="1806" y="-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78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60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78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48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3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38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36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10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08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1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09865-4561-420C-B3E6-24E5EE65E07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FDC16-6F31-42E2-8F12-D99F603C8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90C4E3-3ACC-4915-BB2C-95767546C3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http://www.illust-box.jp/sozai/69771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E334A8-DB3D-447C-B762-6E88754724A5}"/>
              </a:ext>
            </a:extLst>
          </p:cNvPr>
          <p:cNvSpPr txBox="1"/>
          <p:nvPr/>
        </p:nvSpPr>
        <p:spPr bwMode="white">
          <a:xfrm>
            <a:off x="2136648" y="3011424"/>
            <a:ext cx="3023616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25620"/>
              </a:avLst>
            </a:prstTxWarp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コパン大垣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EF4295-F2DD-43B1-A0A5-5B10D43B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" t="36347" r="7513" b="18970"/>
          <a:stretch/>
        </p:blipFill>
        <p:spPr>
          <a:xfrm>
            <a:off x="945170" y="8391953"/>
            <a:ext cx="4796971" cy="7308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D8C7B9-901A-4E33-B0C3-5672AFD5F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t="30436" r="6314" b="14243"/>
          <a:stretch/>
        </p:blipFill>
        <p:spPr>
          <a:xfrm>
            <a:off x="-5181600" y="8174658"/>
            <a:ext cx="4849176" cy="9048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26F2D4-25F5-4BE1-94A5-6B0483C77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28365" r="6068" b="15784"/>
          <a:stretch/>
        </p:blipFill>
        <p:spPr>
          <a:xfrm>
            <a:off x="-5116285" y="7215012"/>
            <a:ext cx="4796971" cy="91354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8ACFF3C-4811-4733-AEE2-FB3B754C2B49}"/>
              </a:ext>
            </a:extLst>
          </p:cNvPr>
          <p:cNvGrpSpPr/>
          <p:nvPr/>
        </p:nvGrpSpPr>
        <p:grpSpPr>
          <a:xfrm>
            <a:off x="571696" y="5331692"/>
            <a:ext cx="373474" cy="2213324"/>
            <a:chOff x="724258" y="6375680"/>
            <a:chExt cx="373474" cy="2253396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D6A2878-4C9D-4701-AD8F-395171A3C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11" b="9850" l="25444" r="32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24581" t="1369" r="66789" b="89208"/>
            <a:stretch/>
          </p:blipFill>
          <p:spPr>
            <a:xfrm>
              <a:off x="724258" y="6375680"/>
              <a:ext cx="373474" cy="407817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B79DADF-A370-4257-9D1E-B5E96B3A5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11" b="9850" l="25444" r="32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24581" t="1369" r="66789" b="89208"/>
            <a:stretch/>
          </p:blipFill>
          <p:spPr>
            <a:xfrm>
              <a:off x="724258" y="6748530"/>
              <a:ext cx="373474" cy="407817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77C2C54-ECA3-469D-B26E-1570AA4CA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11" b="9850" l="25444" r="32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24581" t="1369" r="66789" b="89208"/>
            <a:stretch/>
          </p:blipFill>
          <p:spPr>
            <a:xfrm>
              <a:off x="724258" y="7111855"/>
              <a:ext cx="373474" cy="40781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6F1213C-D598-48E8-93B3-A913E1AFA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11" b="9850" l="25444" r="32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24581" t="1369" r="66789" b="89208"/>
            <a:stretch/>
          </p:blipFill>
          <p:spPr>
            <a:xfrm>
              <a:off x="724258" y="7475180"/>
              <a:ext cx="373474" cy="407817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1FBF038-B703-4A9D-BA8F-CDECE480E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11" b="9850" l="25444" r="32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24581" t="1369" r="66789" b="89208"/>
            <a:stretch/>
          </p:blipFill>
          <p:spPr>
            <a:xfrm>
              <a:off x="724258" y="7848030"/>
              <a:ext cx="373474" cy="407817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41D7F75-C7F4-450A-BF43-15A86D24E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11" b="9850" l="25444" r="323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24581" t="1369" r="66789" b="89208"/>
            <a:stretch/>
          </p:blipFill>
          <p:spPr>
            <a:xfrm>
              <a:off x="724258" y="8221259"/>
              <a:ext cx="373474" cy="407817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6E9CB5-B4CA-4EC9-BEA8-B6EF68C69DA5}"/>
              </a:ext>
            </a:extLst>
          </p:cNvPr>
          <p:cNvSpPr txBox="1"/>
          <p:nvPr/>
        </p:nvSpPr>
        <p:spPr>
          <a:xfrm>
            <a:off x="945170" y="5331692"/>
            <a:ext cx="5595477" cy="306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日時　　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)15:00-18:00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定員　　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対象　　：年長～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一般参加可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　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3,960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税込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申込開始：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)10:00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入金締切：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16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持ち物　：プール用具一式、飲み物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　　　　景品入れバッグ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226A0F6-9308-4AAD-B8E3-07CA86D671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1" b="9850" l="25444" r="32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4581" t="1369" r="66789" b="89208"/>
          <a:stretch/>
        </p:blipFill>
        <p:spPr>
          <a:xfrm>
            <a:off x="571696" y="7560667"/>
            <a:ext cx="373474" cy="40781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9A4A392-591A-47E1-9743-E534025E68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7" t="50000" r="24737"/>
          <a:stretch/>
        </p:blipFill>
        <p:spPr>
          <a:xfrm rot="658543">
            <a:off x="3915258" y="3177478"/>
            <a:ext cx="2655224" cy="179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12FD79F-B70E-41CA-9752-B31FFD740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5038">
            <a:off x="934730" y="3097141"/>
            <a:ext cx="1885971" cy="125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ウィンナーパンのイラスト | 商用OKの無料イラスト素材サイト ツカッテ">
            <a:extLst>
              <a:ext uri="{FF2B5EF4-FFF2-40B4-BE49-F238E27FC236}">
                <a16:creationId xmlns:a16="http://schemas.microsoft.com/office/drawing/2014/main" id="{E7888AA1-5FEA-4931-B5F5-63C747A5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853">
            <a:off x="1304719" y="4213133"/>
            <a:ext cx="1243977" cy="9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メロンパンのイラスト | 商用OKの無料イラスト素材サイト ツカッテ">
            <a:extLst>
              <a:ext uri="{FF2B5EF4-FFF2-40B4-BE49-F238E27FC236}">
                <a16:creationId xmlns:a16="http://schemas.microsoft.com/office/drawing/2014/main" id="{A3A8E2BE-886A-4839-B5F8-CF4ED59D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77" y="4472518"/>
            <a:ext cx="1030853" cy="79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パックのりんごジュースのイラスト | かわいいフリー素材集 いらすとや">
            <a:extLst>
              <a:ext uri="{FF2B5EF4-FFF2-40B4-BE49-F238E27FC236}">
                <a16:creationId xmlns:a16="http://schemas.microsoft.com/office/drawing/2014/main" id="{53D2B517-3780-447E-82C9-387FAB5C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15" y="3781634"/>
            <a:ext cx="739935" cy="91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F62BB9-0BB4-4EDD-A1E9-AE619DC595F9}"/>
              </a:ext>
            </a:extLst>
          </p:cNvPr>
          <p:cNvSpPr txBox="1"/>
          <p:nvPr/>
        </p:nvSpPr>
        <p:spPr>
          <a:xfrm>
            <a:off x="174977" y="9122810"/>
            <a:ext cx="6734838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4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コパンスポーツクラブ大垣　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TEL</a:t>
            </a:r>
            <a:r>
              <a:rPr kumimoji="1" lang="ja-JP" altLang="en-US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：</a:t>
            </a:r>
            <a:r>
              <a:rPr kumimoji="1" lang="en-US" altLang="ja-JP" sz="20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0584-83-3623</a:t>
            </a:r>
            <a:endParaRPr kumimoji="1" lang="en-US" altLang="ja-JP" sz="24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9B7011-4106-41A5-A492-1E5A4479E679}"/>
              </a:ext>
            </a:extLst>
          </p:cNvPr>
          <p:cNvSpPr txBox="1"/>
          <p:nvPr/>
        </p:nvSpPr>
        <p:spPr>
          <a:xfrm>
            <a:off x="3086529" y="4883945"/>
            <a:ext cx="3724447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kumimoji="1" lang="ja-JP" altLang="en-US" sz="2400" b="1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軽食付きコパン屋台！</a:t>
            </a:r>
            <a:endParaRPr kumimoji="1" lang="en-US" altLang="ja-JP" sz="2400" b="1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C87335FA-C314-473E-BAEC-AAD6920971C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011" y="6336637"/>
            <a:ext cx="1184592" cy="123935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0BB8FB8-37D1-4BCF-8906-11497FF96F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6" y="6609997"/>
            <a:ext cx="866578" cy="8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87</Words>
  <Application>Microsoft Office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A-OTF 新丸ゴ Pro M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経営企画室PC</dc:creator>
  <cp:lastModifiedBy>oogaki</cp:lastModifiedBy>
  <cp:revision>8</cp:revision>
  <cp:lastPrinted>2025-06-25T10:49:19Z</cp:lastPrinted>
  <dcterms:created xsi:type="dcterms:W3CDTF">2025-04-22T08:54:03Z</dcterms:created>
  <dcterms:modified xsi:type="dcterms:W3CDTF">2025-06-25T10:51:24Z</dcterms:modified>
</cp:coreProperties>
</file>