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504D18A-6361-4B05-9088-96EB92012023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40"/>
            <a:ext cx="5445125" cy="3913187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33C6574-4509-4C25-B486-F4944D946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49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" y="0"/>
            <a:ext cx="7556052" cy="106918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C9AA056-3187-4BCC-98BA-456F8D400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5" y="-7779"/>
            <a:ext cx="7589344" cy="50595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8C86D5-F3BE-4BEC-822B-06A017FDE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899" y="0"/>
            <a:ext cx="3768679" cy="20690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96F31B-63E9-4D04-88C2-57749EE325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" y="6341220"/>
            <a:ext cx="7559675" cy="4350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BF4AE-70F8-43A5-85AD-1E2C569ED1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5" y="3977981"/>
            <a:ext cx="7559675" cy="24682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219" y="2550488"/>
            <a:ext cx="2168166" cy="21248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B4CD0E-7DE5-4316-B3E3-A1FFC5CE5C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899" y="4008236"/>
            <a:ext cx="2601913" cy="2914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7B043-58E7-4030-804E-21E565E85E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41" y="-218108"/>
            <a:ext cx="2155110" cy="113789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057" y="4195374"/>
            <a:ext cx="710260" cy="5753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1" y="5737469"/>
            <a:ext cx="674156" cy="69168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CC01508-A9D5-4F7F-92F7-25404402A04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46" y="3924243"/>
            <a:ext cx="2381250" cy="29384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60" y="4186727"/>
            <a:ext cx="476183" cy="48856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42D1BDE-3A6E-4BF0-B71E-F34DD83EB47D}"/>
              </a:ext>
            </a:extLst>
          </p:cNvPr>
          <p:cNvSpPr txBox="1"/>
          <p:nvPr/>
        </p:nvSpPr>
        <p:spPr>
          <a:xfrm>
            <a:off x="2369910" y="5738542"/>
            <a:ext cx="3261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写真はイメージです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7D5861-604A-432D-ACFD-629BD0DF0D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11" y="4462136"/>
            <a:ext cx="5387035" cy="135394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9913A4C-A031-4DF1-AA66-AD8A3297429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457" y="4127724"/>
            <a:ext cx="3779840" cy="7106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A484E79-410B-4EFE-BF78-04FD5FD5D64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46" y="8095156"/>
            <a:ext cx="1611109" cy="16007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7C84A6C-4885-4890-8CDB-261FEFC27A07}"/>
              </a:ext>
            </a:extLst>
          </p:cNvPr>
          <p:cNvSpPr txBox="1"/>
          <p:nvPr/>
        </p:nvSpPr>
        <p:spPr>
          <a:xfrm>
            <a:off x="1238007" y="6816827"/>
            <a:ext cx="5166427" cy="270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日にち：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8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 15:30-17:00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象：年長～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一般参加可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2,200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申込開始：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)10:00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申込締切：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16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2F3C32E-A202-4AC3-B20A-BD610CECC8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7" y="8494254"/>
            <a:ext cx="1184592" cy="102523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C65C74-05DB-46F9-BE0E-B8F8D4233C1C}"/>
              </a:ext>
            </a:extLst>
          </p:cNvPr>
          <p:cNvSpPr txBox="1"/>
          <p:nvPr/>
        </p:nvSpPr>
        <p:spPr>
          <a:xfrm>
            <a:off x="572702" y="10078790"/>
            <a:ext cx="323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コパンスポーツクラブ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大垣</a:t>
            </a:r>
            <a:endParaRPr kumimoji="1" lang="ja-JP" altLang="en-US" sz="2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C54B87-BD9D-4BF2-91E7-660EA79872C5}"/>
              </a:ext>
            </a:extLst>
          </p:cNvPr>
          <p:cNvSpPr txBox="1"/>
          <p:nvPr/>
        </p:nvSpPr>
        <p:spPr>
          <a:xfrm>
            <a:off x="4327816" y="10086749"/>
            <a:ext cx="263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☎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0584-83-3623</a:t>
            </a:r>
            <a:endParaRPr kumimoji="1" lang="ja-JP" altLang="en-US" sz="2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3A60E37-4C53-4828-81DE-B598F9D3C85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36347" r="7513" b="18970"/>
          <a:stretch/>
        </p:blipFill>
        <p:spPr>
          <a:xfrm>
            <a:off x="1317331" y="9472180"/>
            <a:ext cx="4231938" cy="6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69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新丸ゴ Pro M</vt:lpstr>
      <vt:lpstr>HG丸ｺﾞｼｯｸM-PRO</vt:lpstr>
      <vt:lpstr>ＭＳ ゴシック</vt:lpstr>
      <vt:lpstr>メイリオ</vt:lpstr>
      <vt:lpstr>游ゴシック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68</cp:revision>
  <cp:lastPrinted>2025-06-25T10:40:47Z</cp:lastPrinted>
  <dcterms:created xsi:type="dcterms:W3CDTF">2022-11-10T01:05:47Z</dcterms:created>
  <dcterms:modified xsi:type="dcterms:W3CDTF">2025-06-25T10:51:36Z</dcterms:modified>
</cp:coreProperties>
</file>