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10691813" cy="1511935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46" d="100"/>
          <a:sy n="46" d="100"/>
        </p:scale>
        <p:origin x="16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EE7FD-6B51-4CD8-97C3-4EBA6F58E97F}" type="datetimeFigureOut">
              <a:rPr kumimoji="1" lang="ja-JP" altLang="en-US" smtClean="0"/>
              <a:t>2025/7/4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92338" y="1233488"/>
            <a:ext cx="235108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E7FA4-E2C2-4738-9C79-265686EFE6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1670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・時間や日程（緑色の文字）は書き換え時自由です</a:t>
            </a:r>
            <a:endParaRPr kumimoji="1" lang="en-US" altLang="ja-JP" dirty="0"/>
          </a:p>
          <a:p>
            <a:r>
              <a:rPr kumimoji="1" lang="ja-JP" altLang="en-US"/>
              <a:t>・注意書き４点とコペンは削除可能な画像となっております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E7FA4-E2C2-4738-9C79-265686EFE61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1744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6F3C-586E-489B-9A3A-2FF3A5970DB5}" type="datetimeFigureOut">
              <a:rPr kumimoji="1" lang="ja-JP" altLang="en-US" smtClean="0"/>
              <a:t>2025/7/4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4F6D-ECDF-480B-8815-A04C907BE5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8256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6F3C-586E-489B-9A3A-2FF3A5970DB5}" type="datetimeFigureOut">
              <a:rPr kumimoji="1" lang="ja-JP" altLang="en-US" smtClean="0"/>
              <a:t>2025/7/4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4F6D-ECDF-480B-8815-A04C907BE5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4374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6F3C-586E-489B-9A3A-2FF3A5970DB5}" type="datetimeFigureOut">
              <a:rPr kumimoji="1" lang="ja-JP" altLang="en-US" smtClean="0"/>
              <a:t>2025/7/4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4F6D-ECDF-480B-8815-A04C907BE5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437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6F3C-586E-489B-9A3A-2FF3A5970DB5}" type="datetimeFigureOut">
              <a:rPr kumimoji="1" lang="ja-JP" altLang="en-US" smtClean="0"/>
              <a:t>2025/7/4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4F6D-ECDF-480B-8815-A04C907BE5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3559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6F3C-586E-489B-9A3A-2FF3A5970DB5}" type="datetimeFigureOut">
              <a:rPr kumimoji="1" lang="ja-JP" altLang="en-US" smtClean="0"/>
              <a:t>2025/7/4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4F6D-ECDF-480B-8815-A04C907BE5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3376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6F3C-586E-489B-9A3A-2FF3A5970DB5}" type="datetimeFigureOut">
              <a:rPr kumimoji="1" lang="ja-JP" altLang="en-US" smtClean="0"/>
              <a:t>2025/7/4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4F6D-ECDF-480B-8815-A04C907BE5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276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6F3C-586E-489B-9A3A-2FF3A5970DB5}" type="datetimeFigureOut">
              <a:rPr kumimoji="1" lang="ja-JP" altLang="en-US" smtClean="0"/>
              <a:t>2025/7/4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4F6D-ECDF-480B-8815-A04C907BE5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6031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6F3C-586E-489B-9A3A-2FF3A5970DB5}" type="datetimeFigureOut">
              <a:rPr kumimoji="1" lang="ja-JP" altLang="en-US" smtClean="0"/>
              <a:t>2025/7/4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4F6D-ECDF-480B-8815-A04C907BE5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4413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6F3C-586E-489B-9A3A-2FF3A5970DB5}" type="datetimeFigureOut">
              <a:rPr kumimoji="1" lang="ja-JP" altLang="en-US" smtClean="0"/>
              <a:t>2025/7/4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4F6D-ECDF-480B-8815-A04C907BE5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3934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6F3C-586E-489B-9A3A-2FF3A5970DB5}" type="datetimeFigureOut">
              <a:rPr kumimoji="1" lang="ja-JP" altLang="en-US" smtClean="0"/>
              <a:t>2025/7/4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4F6D-ECDF-480B-8815-A04C907BE5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8243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6F3C-586E-489B-9A3A-2FF3A5970DB5}" type="datetimeFigureOut">
              <a:rPr kumimoji="1" lang="ja-JP" altLang="en-US" smtClean="0"/>
              <a:t>2025/7/4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4F6D-ECDF-480B-8815-A04C907BE5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1489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46F3C-586E-489B-9A3A-2FF3A5970DB5}" type="datetimeFigureOut">
              <a:rPr kumimoji="1" lang="ja-JP" altLang="en-US" smtClean="0"/>
              <a:t>2025/7/4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C4F6D-ECDF-480B-8815-A04C907BE5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4759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kumimoji="1"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kumimoji="1"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4598" y="12457627"/>
            <a:ext cx="3977215" cy="209008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10" y="12527333"/>
            <a:ext cx="7717552" cy="1469139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38022" y="14345150"/>
            <a:ext cx="10553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chemeClr val="bg1"/>
                </a:solidFill>
                <a:latin typeface="G-OTF 新丸ゴ Pro B" panose="020F0700000000000000" pitchFamily="34" charset="-128"/>
                <a:ea typeface="G-OTF 新丸ゴ Pro B" panose="020F0700000000000000" pitchFamily="34" charset="-128"/>
              </a:rPr>
              <a:t>コパンスポーツクラブ宇治  ℡</a:t>
            </a:r>
            <a:r>
              <a:rPr kumimoji="1" lang="en-US" altLang="ja-JP" sz="3600" dirty="0">
                <a:solidFill>
                  <a:schemeClr val="bg1"/>
                </a:solidFill>
                <a:latin typeface="G-OTF 新丸ゴ Pro B" panose="020F0700000000000000" pitchFamily="34" charset="-128"/>
                <a:ea typeface="G-OTF 新丸ゴ Pro B" panose="020F0700000000000000" pitchFamily="34" charset="-128"/>
              </a:rPr>
              <a:t>0774-24-1443</a:t>
            </a:r>
            <a:endParaRPr kumimoji="1" lang="ja-JP" altLang="en-US" sz="2800" dirty="0">
              <a:solidFill>
                <a:schemeClr val="bg1"/>
              </a:solidFill>
              <a:latin typeface="G-OTF 新丸ゴ Pro B" panose="020F0700000000000000" pitchFamily="34" charset="-128"/>
              <a:ea typeface="G-OTF 新丸ゴ Pro B" panose="020F0700000000000000" pitchFamily="34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720E684-1FA9-4408-849E-64149014EBBA}"/>
              </a:ext>
            </a:extLst>
          </p:cNvPr>
          <p:cNvSpPr txBox="1"/>
          <p:nvPr/>
        </p:nvSpPr>
        <p:spPr>
          <a:xfrm>
            <a:off x="21510" y="10105645"/>
            <a:ext cx="105537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【</a:t>
            </a:r>
            <a:r>
              <a:rPr kumimoji="1"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日程</a:t>
            </a:r>
            <a:r>
              <a:rPr kumimoji="1"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】7/21(</a:t>
            </a:r>
            <a:r>
              <a:rPr kumimoji="1"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月祝</a:t>
            </a:r>
            <a:r>
              <a:rPr kumimoji="1"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)</a:t>
            </a:r>
            <a:r>
              <a:rPr kumimoji="1"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～</a:t>
            </a:r>
            <a:r>
              <a:rPr kumimoji="1"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8/22(</a:t>
            </a: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金</a:t>
            </a:r>
            <a:r>
              <a:rPr kumimoji="1"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)</a:t>
            </a:r>
            <a:r>
              <a:rPr kumimoji="1"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endParaRPr lang="en-US" altLang="ja-JP" sz="3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　　　　</a:t>
            </a:r>
            <a:r>
              <a:rPr lang="en-US" altLang="ja-JP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※</a:t>
            </a:r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日程詳細はフロントにて問い合わせお願いいたします。</a:t>
            </a:r>
            <a:endParaRPr lang="en-US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【</a:t>
            </a: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担当</a:t>
            </a:r>
            <a:r>
              <a:rPr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】</a:t>
            </a: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岡田コーチ・大橋コーチ・西田コーチ</a:t>
            </a:r>
            <a:endParaRPr lang="en-US" altLang="ja-JP" sz="3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【</a:t>
            </a: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対象</a:t>
            </a:r>
            <a:r>
              <a:rPr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】</a:t>
            </a: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赤級～アクア</a:t>
            </a:r>
            <a:endParaRPr lang="en-US" altLang="ja-JP" sz="3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【</a:t>
            </a: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価格</a:t>
            </a:r>
            <a:r>
              <a:rPr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】1</a:t>
            </a: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回</a:t>
            </a:r>
            <a:r>
              <a:rPr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3,300</a:t>
            </a: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円　</a:t>
            </a:r>
            <a:r>
              <a:rPr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4</a:t>
            </a: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回</a:t>
            </a:r>
            <a:r>
              <a:rPr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12,100</a:t>
            </a: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円　８回</a:t>
            </a:r>
            <a:r>
              <a:rPr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22,000</a:t>
            </a: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円</a:t>
            </a:r>
            <a:endParaRPr lang="en-US" altLang="ja-JP" sz="3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7451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</TotalTime>
  <Words>87</Words>
  <Application>Microsoft Office PowerPoint</Application>
  <PresentationFormat>ユーザー設定</PresentationFormat>
  <Paragraphs>9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G-OTF 新丸ゴ Pro B</vt:lpstr>
      <vt:lpstr>UD デジタル 教科書体 NK-B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tsuchiya</dc:creator>
  <cp:lastModifiedBy>copin-uji01</cp:lastModifiedBy>
  <cp:revision>8</cp:revision>
  <cp:lastPrinted>2025-07-04T05:40:22Z</cp:lastPrinted>
  <dcterms:created xsi:type="dcterms:W3CDTF">2018-05-03T01:42:41Z</dcterms:created>
  <dcterms:modified xsi:type="dcterms:W3CDTF">2025-07-04T05:41:14Z</dcterms:modified>
</cp:coreProperties>
</file>