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6" r:id="rId2"/>
  </p:sldIdLst>
  <p:sldSz cx="7559675" cy="10691813"/>
  <p:notesSz cx="673893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814"/>
    <a:srgbClr val="16AAD8"/>
    <a:srgbClr val="E2E2E2"/>
    <a:srgbClr val="FF0066"/>
    <a:srgbClr val="17A3BC"/>
    <a:srgbClr val="A6CFD7"/>
    <a:srgbClr val="D61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4" autoAdjust="0"/>
    <p:restoredTop sz="95404" autoAdjust="0"/>
  </p:normalViewPr>
  <p:slideViewPr>
    <p:cSldViewPr snapToGrid="0">
      <p:cViewPr varScale="1">
        <p:scale>
          <a:sx n="72" d="100"/>
          <a:sy n="72" d="100"/>
        </p:scale>
        <p:origin x="12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997" cy="495131"/>
          </a:xfrm>
          <a:prstGeom prst="rect">
            <a:avLst/>
          </a:prstGeom>
        </p:spPr>
        <p:txBody>
          <a:bodyPr vert="horz" lIns="90693" tIns="45347" rIns="90693" bIns="4534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7371" y="2"/>
            <a:ext cx="2919997" cy="495131"/>
          </a:xfrm>
          <a:prstGeom prst="rect">
            <a:avLst/>
          </a:prstGeom>
        </p:spPr>
        <p:txBody>
          <a:bodyPr vert="horz" lIns="90693" tIns="45347" rIns="90693" bIns="45347" rtlCol="0"/>
          <a:lstStyle>
            <a:lvl1pPr algn="r">
              <a:defRPr sz="1200"/>
            </a:lvl1pPr>
          </a:lstStyle>
          <a:p>
            <a:fld id="{FF295AA8-92EC-46EF-BB3F-4448CD363177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5075"/>
            <a:ext cx="2354262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3" tIns="45347" rIns="90693" bIns="4534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0" y="4751053"/>
            <a:ext cx="5390522" cy="3886937"/>
          </a:xfrm>
          <a:prstGeom prst="rect">
            <a:avLst/>
          </a:prstGeom>
        </p:spPr>
        <p:txBody>
          <a:bodyPr vert="horz" lIns="90693" tIns="45347" rIns="90693" bIns="4534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7533"/>
            <a:ext cx="2919997" cy="495131"/>
          </a:xfrm>
          <a:prstGeom prst="rect">
            <a:avLst/>
          </a:prstGeom>
        </p:spPr>
        <p:txBody>
          <a:bodyPr vert="horz" lIns="90693" tIns="45347" rIns="90693" bIns="4534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7371" y="9377533"/>
            <a:ext cx="2919997" cy="495131"/>
          </a:xfrm>
          <a:prstGeom prst="rect">
            <a:avLst/>
          </a:prstGeom>
        </p:spPr>
        <p:txBody>
          <a:bodyPr vert="horz" lIns="90693" tIns="45347" rIns="90693" bIns="45347" rtlCol="0" anchor="b"/>
          <a:lstStyle>
            <a:lvl1pPr algn="r">
              <a:defRPr sz="1200"/>
            </a:lvl1pPr>
          </a:lstStyle>
          <a:p>
            <a:fld id="{22F91596-43E1-4AAD-9B79-6487ECDFB3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18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91596-43E1-4AAD-9B79-6487ECDFB34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04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98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95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70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21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13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90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36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2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67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96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0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4F839-E05A-46B9-B055-D353DE34E0BC}" type="datetimeFigureOut">
              <a:rPr kumimoji="1" lang="ja-JP" altLang="en-US" smtClean="0"/>
              <a:t>2024/6/23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94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図 113">
            <a:extLst>
              <a:ext uri="{FF2B5EF4-FFF2-40B4-BE49-F238E27FC236}">
                <a16:creationId xmlns:a16="http://schemas.microsoft.com/office/drawing/2014/main" id="{4360541A-5574-4BAF-A5DC-8BD7807BC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" y="3507424"/>
            <a:ext cx="7587323" cy="415278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1F48827-9F68-4F1D-B0E6-D7EBA20A8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4" y="135067"/>
            <a:ext cx="6858001" cy="3413296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E53813E4-2FEF-4B17-BFDE-99F01BE23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85" y="7366371"/>
            <a:ext cx="3565372" cy="926411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917493F7-3B5A-4C3D-B7D0-0CAB094E86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" y="3613016"/>
            <a:ext cx="950531" cy="950531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2ACF367E-2B74-4BE4-B4A0-69AE607DAF64}"/>
              </a:ext>
            </a:extLst>
          </p:cNvPr>
          <p:cNvSpPr txBox="1"/>
          <p:nvPr/>
        </p:nvSpPr>
        <p:spPr>
          <a:xfrm>
            <a:off x="9699" y="3713023"/>
            <a:ext cx="9098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火曜日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7/23</a:t>
            </a:r>
          </a:p>
          <a:p>
            <a:pPr algn="ctr"/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8/6</a:t>
            </a:r>
          </a:p>
          <a:p>
            <a:pPr algn="ctr"/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8/27</a:t>
            </a:r>
            <a:endParaRPr kumimoji="1" lang="ja-JP" altLang="en-US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44DFBD86-76FF-47C2-89DC-0BF762419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318" y="3617755"/>
            <a:ext cx="955121" cy="955121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6EDE96B-9798-48EC-A932-96C6A77494AF}"/>
              </a:ext>
            </a:extLst>
          </p:cNvPr>
          <p:cNvSpPr txBox="1"/>
          <p:nvPr/>
        </p:nvSpPr>
        <p:spPr>
          <a:xfrm>
            <a:off x="3803558" y="3730401"/>
            <a:ext cx="5886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水曜日</a:t>
            </a:r>
            <a:endParaRPr kumimoji="1"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7/24</a:t>
            </a:r>
          </a:p>
          <a:p>
            <a:pPr algn="ctr"/>
            <a:r>
              <a:rPr kumimoji="1"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8/7</a:t>
            </a:r>
          </a:p>
          <a:p>
            <a:pPr algn="ctr"/>
            <a:r>
              <a:rPr kumimoji="1"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8/28</a:t>
            </a: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B9EEA104-4264-40A2-8FE9-46B69042B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" y="5576453"/>
            <a:ext cx="950531" cy="950531"/>
          </a:xfrm>
          <a:prstGeom prst="rect">
            <a:avLst/>
          </a:prstGeom>
        </p:spPr>
      </p:pic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E9FAA14-A038-4275-85BB-FE440DEE2C93}"/>
              </a:ext>
            </a:extLst>
          </p:cNvPr>
          <p:cNvSpPr txBox="1"/>
          <p:nvPr/>
        </p:nvSpPr>
        <p:spPr>
          <a:xfrm>
            <a:off x="-4263" y="5786179"/>
            <a:ext cx="9807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8/19(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/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8/20(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/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8/21(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D7961807-1D17-4938-A990-B03472ED5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47" y="5574216"/>
            <a:ext cx="950531" cy="950531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BE21CCC-D1EA-4B9A-9511-9717B04A6750}"/>
              </a:ext>
            </a:extLst>
          </p:cNvPr>
          <p:cNvSpPr txBox="1"/>
          <p:nvPr/>
        </p:nvSpPr>
        <p:spPr>
          <a:xfrm>
            <a:off x="3533282" y="5676470"/>
            <a:ext cx="1102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金曜日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7/26</a:t>
            </a:r>
          </a:p>
          <a:p>
            <a:pPr algn="ctr"/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8/9</a:t>
            </a:r>
          </a:p>
          <a:p>
            <a:pPr algn="ctr"/>
            <a:r>
              <a:rPr kumimoji="1"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8/23</a:t>
            </a:r>
            <a:endParaRPr kumimoji="1"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D1FC752-8D4E-4016-BF26-2061B8173E36}"/>
              </a:ext>
            </a:extLst>
          </p:cNvPr>
          <p:cNvSpPr txBox="1"/>
          <p:nvPr/>
        </p:nvSpPr>
        <p:spPr>
          <a:xfrm>
            <a:off x="937968" y="3782869"/>
            <a:ext cx="2970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オリジナル風鈴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を作ろう！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49538149-B841-401D-A0C0-75C56E6BF0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5" y="4289358"/>
            <a:ext cx="2634322" cy="470885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832BE292-EC07-4106-9826-82FBCC1398C9}"/>
              </a:ext>
            </a:extLst>
          </p:cNvPr>
          <p:cNvSpPr txBox="1"/>
          <p:nvPr/>
        </p:nvSpPr>
        <p:spPr>
          <a:xfrm>
            <a:off x="1051422" y="4754470"/>
            <a:ext cx="24568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ペットボトルで作る風鈴に、絵を書いたり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シールを貼って、オリジナルの風鈴を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作ってみよう！！！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C63434D9-AF93-4459-863F-37911D107CF5}"/>
              </a:ext>
            </a:extLst>
          </p:cNvPr>
          <p:cNvSpPr txBox="1"/>
          <p:nvPr/>
        </p:nvSpPr>
        <p:spPr>
          <a:xfrm>
            <a:off x="1675289" y="5139690"/>
            <a:ext cx="212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4,400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税込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)/</a:t>
            </a:r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8477C3C7-CB00-47AA-83BE-B33A9178ACF7}"/>
              </a:ext>
            </a:extLst>
          </p:cNvPr>
          <p:cNvSpPr txBox="1"/>
          <p:nvPr/>
        </p:nvSpPr>
        <p:spPr>
          <a:xfrm>
            <a:off x="1810330" y="7038407"/>
            <a:ext cx="182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4,400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税込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)/</a:t>
            </a:r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050C5C53-055D-45EF-B8E5-3366C1A33E76}"/>
              </a:ext>
            </a:extLst>
          </p:cNvPr>
          <p:cNvSpPr txBox="1"/>
          <p:nvPr/>
        </p:nvSpPr>
        <p:spPr>
          <a:xfrm>
            <a:off x="5204094" y="5093975"/>
            <a:ext cx="194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4,400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税込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)/</a:t>
            </a:r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FC2E17B-F07D-4751-B9EF-43278F021E5F}"/>
              </a:ext>
            </a:extLst>
          </p:cNvPr>
          <p:cNvSpPr txBox="1"/>
          <p:nvPr/>
        </p:nvSpPr>
        <p:spPr>
          <a:xfrm>
            <a:off x="5044459" y="7081351"/>
            <a:ext cx="206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4,400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税込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)/</a:t>
            </a:r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DF10D646-C099-4A01-94FA-8350D008BA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72" y="4147520"/>
            <a:ext cx="2634322" cy="470885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7E4C4A63-23CC-4DB0-9A70-E18C97B8C5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22" y="6060155"/>
            <a:ext cx="2634322" cy="470885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D111BAF-02F9-4A96-A930-EC6DBD0F860F}"/>
              </a:ext>
            </a:extLst>
          </p:cNvPr>
          <p:cNvSpPr txBox="1"/>
          <p:nvPr/>
        </p:nvSpPr>
        <p:spPr>
          <a:xfrm>
            <a:off x="1154861" y="571955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水中スクーター</a:t>
            </a:r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E297F613-A085-4730-BB40-D6A26BA95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56" y="6307680"/>
            <a:ext cx="2634322" cy="470885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884F45D7-F6B5-40A4-88F1-5E9744F9A1B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403" y="4632693"/>
            <a:ext cx="937681" cy="827504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627C7B6-B200-49D7-A5F9-E9511471E791}"/>
              </a:ext>
            </a:extLst>
          </p:cNvPr>
          <p:cNvSpPr txBox="1"/>
          <p:nvPr/>
        </p:nvSpPr>
        <p:spPr>
          <a:xfrm>
            <a:off x="3929479" y="7586227"/>
            <a:ext cx="3416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持ち物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プール用意（２回入ります）お弁当・水筒・おやつ・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動きやすい服・靴・宿題タイム用品（宿題・ドリル・本など）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7" name="図 96">
            <a:extLst>
              <a:ext uri="{FF2B5EF4-FFF2-40B4-BE49-F238E27FC236}">
                <a16:creationId xmlns:a16="http://schemas.microsoft.com/office/drawing/2014/main" id="{88F31AC5-FEF7-4BCD-AB95-DDCBF6A467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0" y="7427474"/>
            <a:ext cx="3505593" cy="939499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DBC3F281-CE19-43D6-93D0-C9EBBB2B98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7" y="8268464"/>
            <a:ext cx="3298424" cy="598664"/>
          </a:xfrm>
          <a:prstGeom prst="rect">
            <a:avLst/>
          </a:prstGeom>
        </p:spPr>
      </p:pic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81128313-CDDD-45E4-9AFF-431351E83D8B}"/>
              </a:ext>
            </a:extLst>
          </p:cNvPr>
          <p:cNvSpPr txBox="1"/>
          <p:nvPr/>
        </p:nvSpPr>
        <p:spPr>
          <a:xfrm>
            <a:off x="4623019" y="3850563"/>
            <a:ext cx="2595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ジュエルマジックスライム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を作ろう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C3D2773-193A-4F58-8011-08B3FB2CD719}"/>
              </a:ext>
            </a:extLst>
          </p:cNvPr>
          <p:cNvGrpSpPr/>
          <p:nvPr/>
        </p:nvGrpSpPr>
        <p:grpSpPr>
          <a:xfrm>
            <a:off x="659396" y="3206896"/>
            <a:ext cx="3686067" cy="566021"/>
            <a:chOff x="811912" y="3221279"/>
            <a:chExt cx="3686067" cy="566021"/>
          </a:xfrm>
        </p:grpSpPr>
        <p:pic>
          <p:nvPicPr>
            <p:cNvPr id="132" name="図 131">
              <a:extLst>
                <a:ext uri="{FF2B5EF4-FFF2-40B4-BE49-F238E27FC236}">
                  <a16:creationId xmlns:a16="http://schemas.microsoft.com/office/drawing/2014/main" id="{3059A2A7-7013-42AC-A532-4529AA820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912" y="3221279"/>
              <a:ext cx="3365233" cy="566021"/>
            </a:xfrm>
            <a:prstGeom prst="rect">
              <a:avLst/>
            </a:prstGeom>
          </p:spPr>
        </p:pic>
        <p:sp>
          <p:nvSpPr>
            <p:cNvPr id="133" name="テキスト ボックス 132">
              <a:extLst>
                <a:ext uri="{FF2B5EF4-FFF2-40B4-BE49-F238E27FC236}">
                  <a16:creationId xmlns:a16="http://schemas.microsoft.com/office/drawing/2014/main" id="{ED358CDA-6095-486A-86F1-D143B0E885DE}"/>
                </a:ext>
              </a:extLst>
            </p:cNvPr>
            <p:cNvSpPr txBox="1"/>
            <p:nvPr/>
          </p:nvSpPr>
          <p:spPr>
            <a:xfrm>
              <a:off x="3005104" y="3390216"/>
              <a:ext cx="14928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小学生</a:t>
              </a:r>
            </a:p>
          </p:txBody>
        </p:sp>
        <p:pic>
          <p:nvPicPr>
            <p:cNvPr id="134" name="図 133">
              <a:extLst>
                <a:ext uri="{FF2B5EF4-FFF2-40B4-BE49-F238E27FC236}">
                  <a16:creationId xmlns:a16="http://schemas.microsoft.com/office/drawing/2014/main" id="{A5FD028B-8E93-42CD-B532-D7766CCAF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27" y="3347591"/>
              <a:ext cx="494273" cy="293474"/>
            </a:xfrm>
            <a:prstGeom prst="rect">
              <a:avLst/>
            </a:prstGeom>
          </p:spPr>
        </p:pic>
        <p:pic>
          <p:nvPicPr>
            <p:cNvPr id="135" name="図 134">
              <a:extLst>
                <a:ext uri="{FF2B5EF4-FFF2-40B4-BE49-F238E27FC236}">
                  <a16:creationId xmlns:a16="http://schemas.microsoft.com/office/drawing/2014/main" id="{735B545B-9C90-4867-AABF-F85EAB594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184" y="3353719"/>
              <a:ext cx="494273" cy="293474"/>
            </a:xfrm>
            <a:prstGeom prst="rect">
              <a:avLst/>
            </a:prstGeom>
          </p:spPr>
        </p:pic>
        <p:sp>
          <p:nvSpPr>
            <p:cNvPr id="136" name="テキスト ボックス 135">
              <a:extLst>
                <a:ext uri="{FF2B5EF4-FFF2-40B4-BE49-F238E27FC236}">
                  <a16:creationId xmlns:a16="http://schemas.microsoft.com/office/drawing/2014/main" id="{DB7CAC42-7817-4BC9-B56A-F2DAC8FD0DBA}"/>
                </a:ext>
              </a:extLst>
            </p:cNvPr>
            <p:cNvSpPr txBox="1"/>
            <p:nvPr/>
          </p:nvSpPr>
          <p:spPr>
            <a:xfrm>
              <a:off x="1560821" y="3392773"/>
              <a:ext cx="13711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9:00-17:30</a:t>
              </a:r>
              <a:endPara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CB29C31D-AA7C-460E-9CD3-2FB429DDC67F}"/>
              </a:ext>
            </a:extLst>
          </p:cNvPr>
          <p:cNvSpPr/>
          <p:nvPr/>
        </p:nvSpPr>
        <p:spPr>
          <a:xfrm>
            <a:off x="-27649" y="8888657"/>
            <a:ext cx="7587323" cy="18138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pic>
        <p:nvPicPr>
          <p:cNvPr id="120" name="図 119">
            <a:extLst>
              <a:ext uri="{FF2B5EF4-FFF2-40B4-BE49-F238E27FC236}">
                <a16:creationId xmlns:a16="http://schemas.microsoft.com/office/drawing/2014/main" id="{F8F1BD61-B56C-4864-A9AE-DA082CEB87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6" y="8926214"/>
            <a:ext cx="3244840" cy="1630532"/>
          </a:xfrm>
          <a:prstGeom prst="rect">
            <a:avLst/>
          </a:prstGeom>
        </p:spPr>
      </p:pic>
      <p:pic>
        <p:nvPicPr>
          <p:cNvPr id="123" name="図 122">
            <a:extLst>
              <a:ext uri="{FF2B5EF4-FFF2-40B4-BE49-F238E27FC236}">
                <a16:creationId xmlns:a16="http://schemas.microsoft.com/office/drawing/2014/main" id="{B5C43C3B-F7B4-4BF8-A2D1-EE848F3D89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64" y="8953542"/>
            <a:ext cx="1566012" cy="1603204"/>
          </a:xfrm>
          <a:prstGeom prst="rect">
            <a:avLst/>
          </a:prstGeom>
        </p:spPr>
      </p:pic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FD83B44E-7DCA-4B42-885C-B9598C20558E}"/>
              </a:ext>
            </a:extLst>
          </p:cNvPr>
          <p:cNvSpPr txBox="1"/>
          <p:nvPr/>
        </p:nvSpPr>
        <p:spPr>
          <a:xfrm>
            <a:off x="3487045" y="9732062"/>
            <a:ext cx="2563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コパンスポーツクラブ名港</a:t>
            </a:r>
            <a:endParaRPr kumimoji="1" lang="en-US" altLang="ja-JP" sz="1400" dirty="0">
              <a:solidFill>
                <a:schemeClr val="bg1"/>
              </a:solidFill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400" dirty="0">
                <a:solidFill>
                  <a:schemeClr val="bg1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☎</a:t>
            </a:r>
            <a:r>
              <a:rPr kumimoji="1" lang="en-US" altLang="ja-JP" sz="1400" dirty="0">
                <a:solidFill>
                  <a:schemeClr val="bg1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052-382-2131</a:t>
            </a:r>
          </a:p>
          <a:p>
            <a:r>
              <a:rPr kumimoji="1" lang="en-US" altLang="ja-JP" sz="1400" dirty="0">
                <a:solidFill>
                  <a:schemeClr val="bg1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[</a:t>
            </a:r>
            <a:r>
              <a:rPr kumimoji="1" lang="ja-JP" altLang="en-US" sz="1400" dirty="0">
                <a:solidFill>
                  <a:schemeClr val="bg1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休館日］</a:t>
            </a:r>
            <a:endParaRPr kumimoji="1" lang="en-US" altLang="ja-JP" sz="1400" dirty="0">
              <a:solidFill>
                <a:schemeClr val="bg1"/>
              </a:solidFill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木曜日・月末</a:t>
            </a:r>
            <a:r>
              <a:rPr kumimoji="1" lang="en-US" altLang="ja-JP" sz="1200" dirty="0">
                <a:solidFill>
                  <a:schemeClr val="bg1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</a:t>
            </a:r>
            <a:r>
              <a:rPr kumimoji="1" lang="ja-JP" altLang="en-US" sz="1200" dirty="0">
                <a:solidFill>
                  <a:schemeClr val="bg1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日間・お盆など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FEFB6F68-C4F5-4EE2-BB54-39A530AD1992}"/>
              </a:ext>
            </a:extLst>
          </p:cNvPr>
          <p:cNvSpPr txBox="1"/>
          <p:nvPr/>
        </p:nvSpPr>
        <p:spPr>
          <a:xfrm>
            <a:off x="3453814" y="8948640"/>
            <a:ext cx="2916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◎随時受付中</a:t>
            </a:r>
            <a:br>
              <a:rPr kumimoji="1" lang="en-US" altLang="ja-JP" sz="1300" b="1" dirty="0">
                <a:solidFill>
                  <a:schemeClr val="bg1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</a:br>
            <a:r>
              <a:rPr kumimoji="1" lang="en-US" altLang="ja-JP" sz="1300" b="1" dirty="0">
                <a:solidFill>
                  <a:schemeClr val="bg1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HP</a:t>
            </a:r>
            <a:r>
              <a:rPr kumimoji="1" lang="ja-JP" altLang="en-US" sz="1300" b="1" dirty="0">
                <a:solidFill>
                  <a:schemeClr val="bg1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・お電話・フロントで</a:t>
            </a:r>
            <a:endParaRPr kumimoji="1" lang="en-US" altLang="ja-JP" sz="1300" b="1" dirty="0">
              <a:solidFill>
                <a:schemeClr val="bg1"/>
              </a:solidFill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300" b="1" dirty="0">
                <a:solidFill>
                  <a:schemeClr val="bg1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ご予約お待ちしております。</a:t>
            </a:r>
            <a:endParaRPr kumimoji="1" lang="en-US" altLang="ja-JP" sz="1300" b="1" dirty="0">
              <a:solidFill>
                <a:schemeClr val="bg1"/>
              </a:solidFill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F5FC39CE-A237-41C0-902A-97A8AAA3FF27}"/>
              </a:ext>
            </a:extLst>
          </p:cNvPr>
          <p:cNvSpPr txBox="1"/>
          <p:nvPr/>
        </p:nvSpPr>
        <p:spPr>
          <a:xfrm>
            <a:off x="898973" y="9508168"/>
            <a:ext cx="1346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28B55269-45F7-4943-A052-12EA08A1E16F}"/>
              </a:ext>
            </a:extLst>
          </p:cNvPr>
          <p:cNvSpPr txBox="1"/>
          <p:nvPr/>
        </p:nvSpPr>
        <p:spPr>
          <a:xfrm>
            <a:off x="1774481" y="9624586"/>
            <a:ext cx="942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OFF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DFFE27C9-2C05-4ADB-95A8-33E718E565A1}"/>
              </a:ext>
            </a:extLst>
          </p:cNvPr>
          <p:cNvSpPr txBox="1"/>
          <p:nvPr/>
        </p:nvSpPr>
        <p:spPr bwMode="white">
          <a:xfrm>
            <a:off x="2312429" y="10341302"/>
            <a:ext cx="9807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kumimoji="1"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月末日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F196601E-4376-45EC-9E8E-33DC83459EBF}"/>
              </a:ext>
            </a:extLst>
          </p:cNvPr>
          <p:cNvSpPr/>
          <p:nvPr/>
        </p:nvSpPr>
        <p:spPr bwMode="white">
          <a:xfrm>
            <a:off x="1157650" y="10057507"/>
            <a:ext cx="45878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endParaRPr kumimoji="1" lang="ja-JP" altLang="en-US" sz="7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8" name="Picture 4" descr="風鈴のイラスト - イラストくん">
            <a:extLst>
              <a:ext uri="{FF2B5EF4-FFF2-40B4-BE49-F238E27FC236}">
                <a16:creationId xmlns:a16="http://schemas.microsoft.com/office/drawing/2014/main" id="{02F59027-C47C-46BE-A341-075341C4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0" y="4453764"/>
            <a:ext cx="1055750" cy="10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032A57E3-36B0-4965-A9EB-1075B6264E2E}"/>
              </a:ext>
            </a:extLst>
          </p:cNvPr>
          <p:cNvSpPr txBox="1"/>
          <p:nvPr/>
        </p:nvSpPr>
        <p:spPr>
          <a:xfrm>
            <a:off x="4801433" y="4712396"/>
            <a:ext cx="245688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みんなに大人気のスライムを作ろう！</a:t>
            </a:r>
            <a:endParaRPr kumimoji="1"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74D59BEF-2B4B-499E-8389-E3DDD90C7568}"/>
              </a:ext>
            </a:extLst>
          </p:cNvPr>
          <p:cNvSpPr txBox="1"/>
          <p:nvPr/>
        </p:nvSpPr>
        <p:spPr>
          <a:xfrm>
            <a:off x="866249" y="6644596"/>
            <a:ext cx="2614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水中スクーターで楽しくプールで遊ぼう！</a:t>
            </a:r>
            <a:br>
              <a: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大人気イベントです！</a:t>
            </a:r>
            <a:endParaRPr kumimoji="1"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76AD34D-611D-4C5B-B3D6-72A6BC8B2952}"/>
              </a:ext>
            </a:extLst>
          </p:cNvPr>
          <p:cNvSpPr/>
          <p:nvPr/>
        </p:nvSpPr>
        <p:spPr>
          <a:xfrm>
            <a:off x="4039818" y="8343408"/>
            <a:ext cx="1166402" cy="437591"/>
          </a:xfrm>
          <a:prstGeom prst="rect">
            <a:avLst/>
          </a:prstGeom>
          <a:solidFill>
            <a:srgbClr val="F6E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5E6F1FE-D0E1-4B36-816C-8F4DCB3D2D0F}"/>
              </a:ext>
            </a:extLst>
          </p:cNvPr>
          <p:cNvSpPr/>
          <p:nvPr/>
        </p:nvSpPr>
        <p:spPr>
          <a:xfrm>
            <a:off x="3890914" y="8291783"/>
            <a:ext cx="131318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◎早朝オプション</a:t>
            </a:r>
            <a:endParaRPr lang="en-US" altLang="ja-JP" sz="11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ja-JP" sz="11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1,100</a:t>
            </a:r>
            <a:r>
              <a:rPr lang="ja-JP" altLang="en-US" sz="11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円</a:t>
            </a:r>
            <a:r>
              <a:rPr lang="en-US" altLang="ja-JP" sz="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ja-JP" altLang="en-US" sz="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税込</a:t>
            </a:r>
            <a:r>
              <a:rPr lang="en-US" altLang="ja-JP" sz="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en-US" altLang="ja-JP" sz="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※8:00</a:t>
            </a:r>
            <a:r>
              <a:rPr lang="ja-JP" altLang="en-US" sz="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～受け入れ可能</a:t>
            </a:r>
            <a:endParaRPr lang="en-US" altLang="ja-JP" sz="105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0FE34159-AF5D-487D-8532-FE5881C66042}"/>
              </a:ext>
            </a:extLst>
          </p:cNvPr>
          <p:cNvSpPr txBox="1"/>
          <p:nvPr/>
        </p:nvSpPr>
        <p:spPr>
          <a:xfrm>
            <a:off x="4654236" y="564775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ゴム銃づくり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作った後にどれだけ飛ぶか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みんなで対戦！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3" name="図 152">
            <a:extLst>
              <a:ext uri="{FF2B5EF4-FFF2-40B4-BE49-F238E27FC236}">
                <a16:creationId xmlns:a16="http://schemas.microsoft.com/office/drawing/2014/main" id="{8C851553-5924-4E4F-B8A2-AD2A50238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34" y="6460783"/>
            <a:ext cx="950531" cy="950531"/>
          </a:xfrm>
          <a:prstGeom prst="rect">
            <a:avLst/>
          </a:prstGeom>
        </p:spPr>
      </p:pic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21E28662-3E0C-4B4D-87D0-9FD28090923D}"/>
              </a:ext>
            </a:extLst>
          </p:cNvPr>
          <p:cNvSpPr txBox="1"/>
          <p:nvPr/>
        </p:nvSpPr>
        <p:spPr>
          <a:xfrm>
            <a:off x="3573808" y="6550027"/>
            <a:ext cx="1102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月曜日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7/22</a:t>
            </a:r>
          </a:p>
          <a:p>
            <a:pPr algn="ctr"/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8/5</a:t>
            </a:r>
          </a:p>
          <a:p>
            <a:pPr algn="ctr"/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8/26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63FF79E8-9656-4324-817A-2F7DB9B6E040}"/>
              </a:ext>
            </a:extLst>
          </p:cNvPr>
          <p:cNvSpPr txBox="1"/>
          <p:nvPr/>
        </p:nvSpPr>
        <p:spPr>
          <a:xfrm>
            <a:off x="4573176" y="6707724"/>
            <a:ext cx="25827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消しゴムづくり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自分のオリジナル消しゴムを作ろう！</a:t>
            </a:r>
          </a:p>
        </p:txBody>
      </p:sp>
      <p:pic>
        <p:nvPicPr>
          <p:cNvPr id="166" name="qr_img" descr="https://qr.quel.jp/tmp/f223e243442b123dc2fafd6257db6566b509ef67.png">
            <a:extLst>
              <a:ext uri="{FF2B5EF4-FFF2-40B4-BE49-F238E27FC236}">
                <a16:creationId xmlns:a16="http://schemas.microsoft.com/office/drawing/2014/main" id="{833324A8-579B-4EBF-B63A-E2E137828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65" y="9521234"/>
            <a:ext cx="869377" cy="86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68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2382</TotalTime>
  <Words>218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A-OTF 新丸ゴ Pro M</vt:lpstr>
      <vt:lpstr>HG丸ｺﾞｼｯｸM-PRO</vt:lpstr>
      <vt:lpstr>ＭＳ ゴシック</vt:lpstr>
      <vt:lpstr>メイリオ</vt:lpstr>
      <vt:lpstr>游ゴシック</vt:lpstr>
      <vt:lpstr>Arial</vt:lpstr>
      <vt:lpstr>Consolas</vt:lpstr>
      <vt:lpstr>Verdana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chaya</dc:creator>
  <cp:lastModifiedBy>meikou</cp:lastModifiedBy>
  <cp:revision>145</cp:revision>
  <cp:lastPrinted>2024-06-16T07:32:09Z</cp:lastPrinted>
  <dcterms:created xsi:type="dcterms:W3CDTF">2022-11-10T01:05:47Z</dcterms:created>
  <dcterms:modified xsi:type="dcterms:W3CDTF">2024-06-23T05:04:03Z</dcterms:modified>
</cp:coreProperties>
</file>