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</p:sldIdLst>
  <p:sldSz cx="7559675" cy="10691813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98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70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2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1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0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3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67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9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0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F839-E05A-46B9-B055-D353DE34E0BC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9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9CB676-0C01-4BCC-8271-72C3CE493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" y="0"/>
            <a:ext cx="7556052" cy="1069181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5533DDC-D43B-48C8-8DFB-01355CBE3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21979" r="4533"/>
          <a:stretch/>
        </p:blipFill>
        <p:spPr>
          <a:xfrm>
            <a:off x="-805" y="0"/>
            <a:ext cx="7559676" cy="48462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8C86D5-F3BE-4BEC-822B-06A017FDE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99" y="0"/>
            <a:ext cx="3768679" cy="20690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96F31B-63E9-4D04-88C2-57749EE32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2" y="6341220"/>
            <a:ext cx="7559675" cy="43505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EBF4AE-70F8-43A5-85AD-1E2C569ED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5" y="3977981"/>
            <a:ext cx="7559675" cy="24682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36408FB-D78F-428B-85DC-3B0167009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1" y="2913722"/>
            <a:ext cx="2168166" cy="212480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B4CD0E-7DE5-4316-B3E3-A1FFC5CE5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99" y="4008236"/>
            <a:ext cx="2601913" cy="29141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407B043-58E7-4030-804E-21E565E85E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41" y="-218108"/>
            <a:ext cx="2155110" cy="1137898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4798772-1402-4291-8F14-28282FC56DD4}"/>
              </a:ext>
            </a:extLst>
          </p:cNvPr>
          <p:cNvSpPr txBox="1"/>
          <p:nvPr/>
        </p:nvSpPr>
        <p:spPr>
          <a:xfrm>
            <a:off x="540255" y="6747464"/>
            <a:ext cx="6660657" cy="302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日にち：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5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24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土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33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時　間：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19:00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20:00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（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18:45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受付）</a:t>
            </a:r>
            <a:endParaRPr kumimoji="1" lang="en-US" altLang="ja-JP" sz="20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33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　員：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30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</a:t>
            </a:r>
            <a:endParaRPr kumimoji="1" lang="en-US" altLang="ja-JP" sz="20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33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象：年長～中学生</a:t>
            </a:r>
            <a:endParaRPr kumimoji="1" lang="en-US" altLang="ja-JP" sz="20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3300"/>
              </a:lnSpc>
            </a:pPr>
            <a:r>
              <a:rPr kumimoji="1" lang="en-US" altLang="ja-JP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</a:t>
            </a:r>
            <a:r>
              <a:rPr kumimoji="1" lang="ja-JP" altLang="en-US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小学生未満の参加は保護者</a:t>
            </a:r>
            <a:r>
              <a:rPr kumimoji="1" lang="en-US" altLang="ja-JP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</a:t>
            </a:r>
            <a:r>
              <a:rPr kumimoji="1" lang="ja-JP" altLang="en-US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名同伴をお願いいたします。</a:t>
            </a:r>
            <a:endParaRPr kumimoji="1" lang="en-US" altLang="ja-JP" sz="20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33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1,100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税込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33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持ち物：水着、キャップ、ゴーグル、タオル</a:t>
            </a:r>
            <a:endParaRPr kumimoji="1" lang="en-US" altLang="ja-JP" sz="20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649B835C-73C8-49D5-A2A5-BF9B445E0A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57" y="4195374"/>
            <a:ext cx="710260" cy="57531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1911071-C7FF-4A03-997A-D9A98E012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1" y="5737469"/>
            <a:ext cx="674156" cy="69168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CC01508-A9D5-4F7F-92F7-25404402A0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46" y="3924243"/>
            <a:ext cx="2381250" cy="293846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C9D771E-656C-47E6-A0AF-83F856B5BA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0" y="4186727"/>
            <a:ext cx="476183" cy="488564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42D1BDE-3A6E-4BF0-B71E-F34DD83EB47D}"/>
              </a:ext>
            </a:extLst>
          </p:cNvPr>
          <p:cNvSpPr txBox="1"/>
          <p:nvPr/>
        </p:nvSpPr>
        <p:spPr>
          <a:xfrm>
            <a:off x="2313520" y="5704451"/>
            <a:ext cx="32618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写真はイメージです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87D5861-604A-432D-ACFD-629BD0DF0D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18" y="4477468"/>
            <a:ext cx="5387035" cy="135394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9913A4C-A031-4DF1-AA66-AD8A329742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46" y="4251196"/>
            <a:ext cx="3779840" cy="71061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2ED4678-DB61-44C1-8A73-ACA0400FA5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48" y="2197090"/>
            <a:ext cx="2265665" cy="217787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D03B4C6-468F-474A-9930-331C186261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40" y="9034044"/>
            <a:ext cx="1434025" cy="152185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FF3A774-3B3E-4CDB-9101-733BAD2BDC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33" y="6644851"/>
            <a:ext cx="1934597" cy="184173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FE4F71-8C61-48B3-9D98-2285C8443CA5}"/>
              </a:ext>
            </a:extLst>
          </p:cNvPr>
          <p:cNvSpPr txBox="1"/>
          <p:nvPr/>
        </p:nvSpPr>
        <p:spPr>
          <a:xfrm>
            <a:off x="1894145" y="10029740"/>
            <a:ext cx="377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コパンスイミングスクール羽島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A06CABC-5C2A-4CCA-A1F1-B98A930AE0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82" y="9381769"/>
            <a:ext cx="1059739" cy="10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5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</TotalTime>
  <Words>69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新丸ゴ Pro M</vt:lpstr>
      <vt:lpstr>HGS創英角ｺﾞｼｯｸUB</vt:lpstr>
      <vt:lpstr>HG丸ｺﾞｼｯｸM-PRO</vt:lpstr>
      <vt:lpstr>ＭＳ ゴシック</vt:lpstr>
      <vt:lpstr>Arial</vt:lpstr>
      <vt:lpstr>Consolas</vt:lpstr>
      <vt:lpstr>Verdana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chaya</dc:creator>
  <cp:lastModifiedBy>hashima</cp:lastModifiedBy>
  <cp:revision>71</cp:revision>
  <cp:lastPrinted>2025-04-19T09:25:27Z</cp:lastPrinted>
  <dcterms:created xsi:type="dcterms:W3CDTF">2022-11-10T01:05:47Z</dcterms:created>
  <dcterms:modified xsi:type="dcterms:W3CDTF">2025-04-19T09:59:50Z</dcterms:modified>
</cp:coreProperties>
</file>