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04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5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7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15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6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4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89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1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23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03DB-8577-4FD0-ACD7-936DB3DA41D8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2E65-1E5B-4BBB-A5CE-D63FA9AB6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9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8D5AE2-B72E-7DC0-0951-7E699C3D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D2AAB73-3EB2-8092-5629-64805C2B5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5"/>
            <a:ext cx="6858000" cy="99224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BFF0D2-379F-711B-31B2-1E4D72425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435" y="3194259"/>
            <a:ext cx="4099487" cy="34476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F75C7DE-57A4-381D-6CCA-0CE173A5E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6" y="2927987"/>
            <a:ext cx="1159012" cy="90403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096D55F-4099-410D-9896-3A0F65E55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2" y="2122468"/>
            <a:ext cx="1486501" cy="107399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D152D9A-03AD-3393-D338-3C7507E81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7" y="123551"/>
            <a:ext cx="1600523" cy="114837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547AD51-1099-8BC5-B20F-2CF8B60F8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5" y="7747585"/>
            <a:ext cx="787694" cy="39384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E3FDFB6-256C-5E9F-5485-FE11AD4330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3" y="6990768"/>
            <a:ext cx="787694" cy="38071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EA020D7-B942-78C2-BB21-1898F0AC38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56" y="7759570"/>
            <a:ext cx="787694" cy="38071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442DDD5-1C6A-1C4F-4266-7B30812139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23" y="7759301"/>
            <a:ext cx="787694" cy="38071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3151316-B9BE-5970-4BE8-22883C98A6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" y="6974552"/>
            <a:ext cx="787694" cy="38071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133ACF4-8891-6E8B-24B7-D8E6F53103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988" y="6148333"/>
            <a:ext cx="4275143" cy="922718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B87E50C-61AF-8973-DA62-0C2A1D0838EA}"/>
              </a:ext>
            </a:extLst>
          </p:cNvPr>
          <p:cNvSpPr txBox="1"/>
          <p:nvPr/>
        </p:nvSpPr>
        <p:spPr>
          <a:xfrm>
            <a:off x="1907856" y="7355271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15:30</a:t>
            </a:r>
            <a:r>
              <a:rPr kumimoji="1" lang="ja-JP" altLang="en-US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～</a:t>
            </a:r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17:00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6A6068D-43A8-2CFD-FF6E-EB79456C72A3}"/>
              </a:ext>
            </a:extLst>
          </p:cNvPr>
          <p:cNvSpPr txBox="1"/>
          <p:nvPr/>
        </p:nvSpPr>
        <p:spPr>
          <a:xfrm>
            <a:off x="2362871" y="8681245"/>
            <a:ext cx="2827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申込開始</a:t>
            </a:r>
            <a:r>
              <a:rPr kumimoji="1" lang="en-US" altLang="ja-JP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:4/19(</a:t>
            </a:r>
            <a:r>
              <a:rPr kumimoji="1" lang="ja-JP" altLang="en-US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土</a:t>
            </a:r>
            <a:r>
              <a:rPr kumimoji="1" lang="en-US" altLang="ja-JP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)12:00</a:t>
            </a:r>
            <a:r>
              <a:rPr kumimoji="1" lang="ja-JP" altLang="en-US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～</a:t>
            </a:r>
            <a:endParaRPr kumimoji="1" lang="en-US" altLang="ja-JP" sz="1200" spc="3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AB2E4CF-5999-3389-2E43-C2A4334F8C16}"/>
              </a:ext>
            </a:extLst>
          </p:cNvPr>
          <p:cNvSpPr txBox="1"/>
          <p:nvPr/>
        </p:nvSpPr>
        <p:spPr>
          <a:xfrm>
            <a:off x="5932409" y="5358459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※</a:t>
            </a:r>
            <a:r>
              <a:rPr kumimoji="1" lang="ja-JP" altLang="en-US" sz="8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写真は</a:t>
            </a:r>
            <a:endParaRPr kumimoji="1" lang="en-US" altLang="ja-JP" sz="8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  <a:p>
            <a:r>
              <a:rPr kumimoji="1" lang="ja-JP" altLang="en-US" sz="8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　イメージです</a:t>
            </a:r>
            <a:endParaRPr kumimoji="1" lang="en-US" altLang="ja-JP" sz="8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E277B31-6E25-C0A6-035E-189AB3BBA849}"/>
              </a:ext>
            </a:extLst>
          </p:cNvPr>
          <p:cNvSpPr txBox="1"/>
          <p:nvPr/>
        </p:nvSpPr>
        <p:spPr>
          <a:xfrm>
            <a:off x="736115" y="814002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1,650</a:t>
            </a:r>
            <a:r>
              <a:rPr kumimoji="1" lang="ja-JP" altLang="en-US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円</a:t>
            </a:r>
            <a:endParaRPr kumimoji="1" lang="en-US" altLang="ja-JP" spc="3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2AE90F-09A4-1FD6-9C24-925776B800CB}"/>
              </a:ext>
            </a:extLst>
          </p:cNvPr>
          <p:cNvSpPr txBox="1"/>
          <p:nvPr/>
        </p:nvSpPr>
        <p:spPr>
          <a:xfrm>
            <a:off x="2095479" y="814217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年長以上～</a:t>
            </a:r>
            <a:endParaRPr kumimoji="1" lang="en-US" altLang="ja-JP" spc="3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C250E5-9F8D-086A-45F6-555FB456C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26" y="0"/>
            <a:ext cx="7022429" cy="99377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C3CE9D-2FA3-DCF7-F049-F74432DA9D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661" y="3335389"/>
            <a:ext cx="3787490" cy="318622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E06DD88-5455-E0D3-66E2-24A62D1F61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65" y="4237018"/>
            <a:ext cx="1197000" cy="20372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F0FD09B-8357-9739-29C0-94EBFCB342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" y="4212522"/>
            <a:ext cx="1439801" cy="188901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29F6682-7477-D476-A946-9B9F2F208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3" y="9268501"/>
            <a:ext cx="5803900" cy="53395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4946A73-321E-FBDD-A6C2-488AA58CDC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68" y="8305849"/>
            <a:ext cx="1575479" cy="1530337"/>
          </a:xfrm>
          <a:prstGeom prst="rect">
            <a:avLst/>
          </a:prstGeom>
        </p:spPr>
      </p:pic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A8CD7573-D0AD-4F80-905C-F757396AF991}"/>
              </a:ext>
            </a:extLst>
          </p:cNvPr>
          <p:cNvSpPr/>
          <p:nvPr/>
        </p:nvSpPr>
        <p:spPr>
          <a:xfrm rot="499476">
            <a:off x="4667846" y="6671519"/>
            <a:ext cx="2073151" cy="1671259"/>
          </a:xfrm>
          <a:prstGeom prst="wedgeEllipseCallout">
            <a:avLst>
              <a:gd name="adj1" fmla="val -12959"/>
              <a:gd name="adj2" fmla="val -48698"/>
            </a:avLst>
          </a:prstGeom>
          <a:blipFill>
            <a:blip r:embed="rId20"/>
            <a:tile tx="0" ty="0" sx="100000" sy="100000" flip="none" algn="tl"/>
          </a:blipFill>
          <a:ln w="3175" cmpd="sng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fontAlgn="ctr"/>
            <a:r>
              <a:rPr kumimoji="1" lang="ja-JP" altLang="en-US" sz="18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プール道具</a:t>
            </a:r>
            <a:endParaRPr kumimoji="1" lang="en-US" altLang="ja-JP" sz="18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kumimoji="1" lang="ja-JP" altLang="en-US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水筒</a:t>
            </a:r>
            <a:endParaRPr kumimoji="1" lang="en-US" altLang="ja-JP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kumimoji="1" lang="ja-JP" altLang="en-US" sz="18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水鉄砲！</a:t>
            </a:r>
            <a:endParaRPr kumimoji="1" lang="en-US" altLang="ja-JP" sz="18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kumimoji="1" lang="ja-JP" altLang="en-US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もってきてね</a:t>
            </a:r>
            <a:endParaRPr kumimoji="1" lang="ja-JP" altLang="en-US" sz="18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5E4D7B0-984C-4CD2-8EE2-C4CE2224B809}"/>
              </a:ext>
            </a:extLst>
          </p:cNvPr>
          <p:cNvSpPr txBox="1"/>
          <p:nvPr/>
        </p:nvSpPr>
        <p:spPr>
          <a:xfrm>
            <a:off x="612470" y="736676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5/18(</a:t>
            </a:r>
            <a:r>
              <a:rPr kumimoji="1" lang="ja-JP" altLang="en-US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日</a:t>
            </a:r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F4F936-E541-4CC3-BDEE-E2863CA377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22" y="8901787"/>
            <a:ext cx="901492" cy="843143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F58A4EB-CCE4-4F0F-84F4-162773F3046C}"/>
              </a:ext>
            </a:extLst>
          </p:cNvPr>
          <p:cNvSpPr txBox="1"/>
          <p:nvPr/>
        </p:nvSpPr>
        <p:spPr>
          <a:xfrm>
            <a:off x="835479" y="8556899"/>
            <a:ext cx="1619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(</a:t>
            </a:r>
            <a:r>
              <a:rPr kumimoji="1" lang="ja-JP" altLang="en-US" sz="14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お菓子付き</a:t>
            </a:r>
            <a:r>
              <a:rPr kumimoji="1" lang="en-US" altLang="ja-JP" sz="14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)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5A5DD94-9987-4A6D-9881-0A57D4961A7A}"/>
              </a:ext>
            </a:extLst>
          </p:cNvPr>
          <p:cNvSpPr txBox="1"/>
          <p:nvPr/>
        </p:nvSpPr>
        <p:spPr>
          <a:xfrm>
            <a:off x="3733043" y="81429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30</a:t>
            </a:r>
            <a:r>
              <a:rPr kumimoji="1" lang="ja-JP" altLang="en-US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名</a:t>
            </a:r>
            <a:endParaRPr kumimoji="1" lang="en-US" altLang="ja-JP" spc="300" dirty="0">
              <a:latin typeface="A-OTF じゅん Pro 34" panose="020F0500000000000000" pitchFamily="34" charset="-128"/>
              <a:ea typeface="A-OTF じゅん Pro 34" panose="020F05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0245095-8A18-4BAA-9B50-2C891CDA770E}"/>
              </a:ext>
            </a:extLst>
          </p:cNvPr>
          <p:cNvSpPr txBox="1"/>
          <p:nvPr/>
        </p:nvSpPr>
        <p:spPr>
          <a:xfrm>
            <a:off x="2377911" y="8916310"/>
            <a:ext cx="2827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申込締切</a:t>
            </a:r>
            <a:r>
              <a:rPr kumimoji="1" lang="en-US" altLang="ja-JP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:5/15(</a:t>
            </a:r>
            <a:r>
              <a:rPr kumimoji="1" lang="ja-JP" altLang="en-US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木</a:t>
            </a:r>
            <a:r>
              <a:rPr kumimoji="1" lang="en-US" altLang="ja-JP" sz="1200" spc="300" dirty="0">
                <a:latin typeface="A-OTF じゅん Pro 34" panose="020F0500000000000000" pitchFamily="34" charset="-128"/>
                <a:ea typeface="A-OTF じゅん Pro 34" panose="020F0500000000000000" pitchFamily="34" charset="-128"/>
              </a:rPr>
              <a:t>)19:00</a:t>
            </a:r>
          </a:p>
        </p:txBody>
      </p:sp>
    </p:spTree>
    <p:extLst>
      <p:ext uri="{BB962C8B-B14F-4D97-AF65-F5344CB8AC3E}">
        <p14:creationId xmlns:p14="http://schemas.microsoft.com/office/powerpoint/2010/main" val="304857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48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じゅん Pro 34</vt:lpstr>
      <vt:lpstr>HGS創英角ﾎﾟｯﾌﾟ体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経営企画室PC</dc:creator>
  <cp:lastModifiedBy>oogaki</cp:lastModifiedBy>
  <cp:revision>16</cp:revision>
  <cp:lastPrinted>2025-04-11T02:59:03Z</cp:lastPrinted>
  <dcterms:created xsi:type="dcterms:W3CDTF">2024-06-14T01:52:14Z</dcterms:created>
  <dcterms:modified xsi:type="dcterms:W3CDTF">2025-04-11T02:59:27Z</dcterms:modified>
</cp:coreProperties>
</file>