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738938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C5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09" autoAdjust="0"/>
    <p:restoredTop sz="95785" autoAdjust="0"/>
  </p:normalViewPr>
  <p:slideViewPr>
    <p:cSldViewPr snapToGrid="0">
      <p:cViewPr>
        <p:scale>
          <a:sx n="75" d="100"/>
          <a:sy n="75" d="100"/>
        </p:scale>
        <p:origin x="3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A9B42-3BDD-4333-A6AC-06BD83C41391}" type="datetimeFigureOut">
              <a:rPr kumimoji="1" lang="ja-JP" altLang="en-US" smtClean="0"/>
              <a:t>2025/5/10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EFA50-5D26-4CDE-81C3-68569326D3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7498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A9B42-3BDD-4333-A6AC-06BD83C41391}" type="datetimeFigureOut">
              <a:rPr kumimoji="1" lang="ja-JP" altLang="en-US" smtClean="0"/>
              <a:t>2025/5/10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EFA50-5D26-4CDE-81C3-68569326D3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9437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A9B42-3BDD-4333-A6AC-06BD83C41391}" type="datetimeFigureOut">
              <a:rPr kumimoji="1" lang="ja-JP" altLang="en-US" smtClean="0"/>
              <a:t>2025/5/10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EFA50-5D26-4CDE-81C3-68569326D3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3653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A9B42-3BDD-4333-A6AC-06BD83C41391}" type="datetimeFigureOut">
              <a:rPr kumimoji="1" lang="ja-JP" altLang="en-US" smtClean="0"/>
              <a:t>2025/5/10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EFA50-5D26-4CDE-81C3-68569326D3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8817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A9B42-3BDD-4333-A6AC-06BD83C41391}" type="datetimeFigureOut">
              <a:rPr kumimoji="1" lang="ja-JP" altLang="en-US" smtClean="0"/>
              <a:t>2025/5/10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EFA50-5D26-4CDE-81C3-68569326D3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2189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A9B42-3BDD-4333-A6AC-06BD83C41391}" type="datetimeFigureOut">
              <a:rPr kumimoji="1" lang="ja-JP" altLang="en-US" smtClean="0"/>
              <a:t>2025/5/10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EFA50-5D26-4CDE-81C3-68569326D3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3099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A9B42-3BDD-4333-A6AC-06BD83C41391}" type="datetimeFigureOut">
              <a:rPr kumimoji="1" lang="ja-JP" altLang="en-US" smtClean="0"/>
              <a:t>2025/5/10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EFA50-5D26-4CDE-81C3-68569326D3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3456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A9B42-3BDD-4333-A6AC-06BD83C41391}" type="datetimeFigureOut">
              <a:rPr kumimoji="1" lang="ja-JP" altLang="en-US" smtClean="0"/>
              <a:t>2025/5/10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EFA50-5D26-4CDE-81C3-68569326D3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0788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A9B42-3BDD-4333-A6AC-06BD83C41391}" type="datetimeFigureOut">
              <a:rPr kumimoji="1" lang="ja-JP" altLang="en-US" smtClean="0"/>
              <a:t>2025/5/10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EFA50-5D26-4CDE-81C3-68569326D3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9831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A9B42-3BDD-4333-A6AC-06BD83C41391}" type="datetimeFigureOut">
              <a:rPr kumimoji="1" lang="ja-JP" altLang="en-US" smtClean="0"/>
              <a:t>2025/5/10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EFA50-5D26-4CDE-81C3-68569326D3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9663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A9B42-3BDD-4333-A6AC-06BD83C41391}" type="datetimeFigureOut">
              <a:rPr kumimoji="1" lang="ja-JP" altLang="en-US" smtClean="0"/>
              <a:t>2025/5/10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EFA50-5D26-4CDE-81C3-68569326D3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0370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BA9B42-3BDD-4333-A6AC-06BD83C41391}" type="datetimeFigureOut">
              <a:rPr kumimoji="1" lang="ja-JP" altLang="en-US" smtClean="0"/>
              <a:t>2025/5/10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EFA50-5D26-4CDE-81C3-68569326D38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33668F07-64AD-4A6C-9FEF-B5F8AAFBF1BC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476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図 12">
            <a:extLst>
              <a:ext uri="{FF2B5EF4-FFF2-40B4-BE49-F238E27FC236}">
                <a16:creationId xmlns:a16="http://schemas.microsoft.com/office/drawing/2014/main" id="{5E0B0F63-612B-48C2-84E4-E6B7893E56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890" y="1908803"/>
            <a:ext cx="1749453" cy="1648446"/>
          </a:xfrm>
          <a:prstGeom prst="rect">
            <a:avLst/>
          </a:prstGeom>
        </p:spPr>
      </p:pic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39FFC8D-3C69-47BE-B523-CF43D0FDFD66}"/>
              </a:ext>
            </a:extLst>
          </p:cNvPr>
          <p:cNvSpPr txBox="1"/>
          <p:nvPr/>
        </p:nvSpPr>
        <p:spPr>
          <a:xfrm>
            <a:off x="1808144" y="2172327"/>
            <a:ext cx="47949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200" b="1" dirty="0">
                <a:ln w="19050">
                  <a:noFill/>
                </a:ln>
                <a:solidFill>
                  <a:srgbClr val="0070C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育成練習会</a:t>
            </a:r>
          </a:p>
        </p:txBody>
      </p:sp>
      <p:pic>
        <p:nvPicPr>
          <p:cNvPr id="22" name="図 21">
            <a:extLst>
              <a:ext uri="{FF2B5EF4-FFF2-40B4-BE49-F238E27FC236}">
                <a16:creationId xmlns:a16="http://schemas.microsoft.com/office/drawing/2014/main" id="{48ED8632-20FE-4584-B6CC-8239D6ECF3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859" y="3820202"/>
            <a:ext cx="2281554" cy="1022136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8103CC2B-072E-4E52-BC95-BBA888180DF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859" y="5568362"/>
            <a:ext cx="2390100" cy="1070765"/>
          </a:xfrm>
          <a:prstGeom prst="rect">
            <a:avLst/>
          </a:prstGeom>
        </p:spPr>
      </p:pic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1E9AFD8-EFC7-44F2-A002-9A1EB09A3084}"/>
              </a:ext>
            </a:extLst>
          </p:cNvPr>
          <p:cNvSpPr txBox="1"/>
          <p:nvPr/>
        </p:nvSpPr>
        <p:spPr>
          <a:xfrm>
            <a:off x="1116918" y="4668971"/>
            <a:ext cx="54279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ln w="19050">
                  <a:noFill/>
                </a:ln>
                <a:solidFill>
                  <a:srgbClr val="C00000"/>
                </a:solidFill>
              </a:rPr>
              <a:t>★陸トレ </a:t>
            </a:r>
            <a:r>
              <a:rPr kumimoji="1" lang="en-US" altLang="ja-JP" sz="2400" b="1" dirty="0">
                <a:ln w="19050">
                  <a:noFill/>
                </a:ln>
                <a:solidFill>
                  <a:srgbClr val="C00000"/>
                </a:solidFill>
              </a:rPr>
              <a:t>(</a:t>
            </a:r>
            <a:r>
              <a:rPr kumimoji="1" lang="ja-JP" altLang="en-US" sz="2400" b="1" dirty="0">
                <a:ln w="19050">
                  <a:noFill/>
                </a:ln>
                <a:solidFill>
                  <a:srgbClr val="C00000"/>
                </a:solidFill>
              </a:rPr>
              <a:t>体幹トレーニング！</a:t>
            </a:r>
            <a:r>
              <a:rPr kumimoji="1" lang="en-US" altLang="ja-JP" sz="2400" b="1" dirty="0">
                <a:ln w="19050">
                  <a:noFill/>
                </a:ln>
                <a:solidFill>
                  <a:srgbClr val="C00000"/>
                </a:solidFill>
              </a:rPr>
              <a:t>)</a:t>
            </a:r>
          </a:p>
          <a:p>
            <a:r>
              <a:rPr kumimoji="1" lang="ja-JP" altLang="en-US" sz="2400" b="1" dirty="0">
                <a:ln w="19050">
                  <a:noFill/>
                </a:ln>
                <a:solidFill>
                  <a:srgbClr val="C00000"/>
                </a:solidFill>
              </a:rPr>
              <a:t>★フィンを使ってキック力アップ！</a:t>
            </a:r>
            <a:endParaRPr kumimoji="1" lang="ja-JP" altLang="en-US" b="1" dirty="0">
              <a:ln w="19050">
                <a:noFill/>
              </a:ln>
              <a:solidFill>
                <a:srgbClr val="C00000"/>
              </a:solidFill>
            </a:endParaRPr>
          </a:p>
        </p:txBody>
      </p: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8EE82FF5-DC2F-4D15-9AA3-257A02B9195B}"/>
              </a:ext>
            </a:extLst>
          </p:cNvPr>
          <p:cNvGrpSpPr>
            <a:grpSpLocks noChangeAspect="1"/>
          </p:cNvGrpSpPr>
          <p:nvPr/>
        </p:nvGrpSpPr>
        <p:grpSpPr>
          <a:xfrm>
            <a:off x="972000" y="6463454"/>
            <a:ext cx="1332000" cy="432000"/>
            <a:chOff x="557629" y="6666654"/>
            <a:chExt cx="1398171" cy="432476"/>
          </a:xfrm>
        </p:grpSpPr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F7D80E26-EEE4-4831-85DB-DF24BF9CFD30}"/>
                </a:ext>
              </a:extLst>
            </p:cNvPr>
            <p:cNvSpPr/>
            <p:nvPr/>
          </p:nvSpPr>
          <p:spPr>
            <a:xfrm>
              <a:off x="557629" y="6666654"/>
              <a:ext cx="1398171" cy="4191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65D7C380-75E4-489A-932D-B08EB3526AD4}"/>
                </a:ext>
              </a:extLst>
            </p:cNvPr>
            <p:cNvSpPr txBox="1"/>
            <p:nvPr/>
          </p:nvSpPr>
          <p:spPr>
            <a:xfrm>
              <a:off x="819411" y="6699020"/>
              <a:ext cx="1044583" cy="400110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r>
                <a:rPr kumimoji="1" lang="ja-JP" altLang="en-US" sz="2000" b="1" dirty="0">
                  <a:ln w="19050">
                    <a:noFill/>
                  </a:ln>
                  <a:solidFill>
                    <a:schemeClr val="bg1"/>
                  </a:solidFill>
                </a:rPr>
                <a:t>開催日</a:t>
              </a:r>
            </a:p>
          </p:txBody>
        </p:sp>
      </p:grp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0484301F-ACC5-4946-8281-97830DE337C5}"/>
              </a:ext>
            </a:extLst>
          </p:cNvPr>
          <p:cNvGrpSpPr>
            <a:grpSpLocks noChangeAspect="1"/>
          </p:cNvGrpSpPr>
          <p:nvPr/>
        </p:nvGrpSpPr>
        <p:grpSpPr>
          <a:xfrm>
            <a:off x="972000" y="8338592"/>
            <a:ext cx="1332000" cy="432000"/>
            <a:chOff x="557629" y="6666654"/>
            <a:chExt cx="1398171" cy="432476"/>
          </a:xfrm>
        </p:grpSpPr>
        <p:sp>
          <p:nvSpPr>
            <p:cNvPr id="31" name="正方形/長方形 30">
              <a:extLst>
                <a:ext uri="{FF2B5EF4-FFF2-40B4-BE49-F238E27FC236}">
                  <a16:creationId xmlns:a16="http://schemas.microsoft.com/office/drawing/2014/main" id="{3975D8B8-6FD6-4F26-A3B0-8AC1803BFBB9}"/>
                </a:ext>
              </a:extLst>
            </p:cNvPr>
            <p:cNvSpPr/>
            <p:nvPr/>
          </p:nvSpPr>
          <p:spPr>
            <a:xfrm>
              <a:off x="557629" y="6666654"/>
              <a:ext cx="1398171" cy="4191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テキスト ボックス 31">
              <a:extLst>
                <a:ext uri="{FF2B5EF4-FFF2-40B4-BE49-F238E27FC236}">
                  <a16:creationId xmlns:a16="http://schemas.microsoft.com/office/drawing/2014/main" id="{76FC5C12-48F6-4D8C-8464-200619B54644}"/>
                </a:ext>
              </a:extLst>
            </p:cNvPr>
            <p:cNvSpPr txBox="1"/>
            <p:nvPr/>
          </p:nvSpPr>
          <p:spPr>
            <a:xfrm>
              <a:off x="819411" y="6699020"/>
              <a:ext cx="1044583" cy="400110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r>
                <a:rPr kumimoji="1" lang="ja-JP" altLang="en-US" sz="2000" b="1" dirty="0">
                  <a:ln w="19050">
                    <a:noFill/>
                  </a:ln>
                  <a:solidFill>
                    <a:schemeClr val="bg1"/>
                  </a:solidFill>
                </a:rPr>
                <a:t>料　金</a:t>
              </a:r>
            </a:p>
          </p:txBody>
        </p:sp>
      </p:grpSp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39ACF854-232C-4E5D-A1D9-0FFE29C3B2FD}"/>
              </a:ext>
            </a:extLst>
          </p:cNvPr>
          <p:cNvGrpSpPr>
            <a:grpSpLocks noChangeAspect="1"/>
          </p:cNvGrpSpPr>
          <p:nvPr/>
        </p:nvGrpSpPr>
        <p:grpSpPr>
          <a:xfrm>
            <a:off x="972000" y="7072581"/>
            <a:ext cx="1332000" cy="432000"/>
            <a:chOff x="557629" y="6666654"/>
            <a:chExt cx="1398171" cy="432476"/>
          </a:xfrm>
        </p:grpSpPr>
        <p:sp>
          <p:nvSpPr>
            <p:cNvPr id="34" name="正方形/長方形 33">
              <a:extLst>
                <a:ext uri="{FF2B5EF4-FFF2-40B4-BE49-F238E27FC236}">
                  <a16:creationId xmlns:a16="http://schemas.microsoft.com/office/drawing/2014/main" id="{2E38E877-65BF-4E2F-9F94-20B35449A321}"/>
                </a:ext>
              </a:extLst>
            </p:cNvPr>
            <p:cNvSpPr/>
            <p:nvPr/>
          </p:nvSpPr>
          <p:spPr>
            <a:xfrm>
              <a:off x="557629" y="6666654"/>
              <a:ext cx="1398171" cy="4191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kumimoji="1" lang="ja-JP" altLang="en-US"/>
            </a:p>
          </p:txBody>
        </p:sp>
        <p:sp>
          <p:nvSpPr>
            <p:cNvPr id="35" name="テキスト ボックス 34">
              <a:extLst>
                <a:ext uri="{FF2B5EF4-FFF2-40B4-BE49-F238E27FC236}">
                  <a16:creationId xmlns:a16="http://schemas.microsoft.com/office/drawing/2014/main" id="{BBFA2DFB-D5C2-433A-884C-305167D6B3CF}"/>
                </a:ext>
              </a:extLst>
            </p:cNvPr>
            <p:cNvSpPr txBox="1"/>
            <p:nvPr/>
          </p:nvSpPr>
          <p:spPr>
            <a:xfrm>
              <a:off x="819411" y="6699020"/>
              <a:ext cx="1044583" cy="400110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r>
                <a:rPr kumimoji="1" lang="ja-JP" altLang="en-US" sz="2000" b="1" dirty="0">
                  <a:ln w="19050">
                    <a:noFill/>
                  </a:ln>
                  <a:solidFill>
                    <a:schemeClr val="bg1"/>
                  </a:solidFill>
                </a:rPr>
                <a:t>時　間</a:t>
              </a:r>
            </a:p>
          </p:txBody>
        </p:sp>
      </p:grp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212E59B5-08AD-4762-BE20-06E2A7E8B2D8}"/>
              </a:ext>
            </a:extLst>
          </p:cNvPr>
          <p:cNvSpPr txBox="1"/>
          <p:nvPr/>
        </p:nvSpPr>
        <p:spPr>
          <a:xfrm>
            <a:off x="2675860" y="6342516"/>
            <a:ext cx="2864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b="1" dirty="0">
                <a:ln w="19050">
                  <a:noFill/>
                </a:ln>
              </a:rPr>
              <a:t>6</a:t>
            </a:r>
            <a:r>
              <a:rPr kumimoji="1" lang="ja-JP" altLang="en-US" sz="3200" b="1" dirty="0">
                <a:ln w="19050">
                  <a:noFill/>
                </a:ln>
              </a:rPr>
              <a:t>月</a:t>
            </a:r>
            <a:r>
              <a:rPr kumimoji="1" lang="en-US" altLang="ja-JP" sz="3600" b="1" dirty="0">
                <a:ln w="19050">
                  <a:noFill/>
                </a:ln>
              </a:rPr>
              <a:t>28</a:t>
            </a:r>
            <a:r>
              <a:rPr kumimoji="1" lang="ja-JP" altLang="en-US" sz="3200" b="1" dirty="0">
                <a:ln w="19050">
                  <a:noFill/>
                </a:ln>
              </a:rPr>
              <a:t>日</a:t>
            </a:r>
            <a:r>
              <a:rPr kumimoji="1" lang="en-US" altLang="ja-JP" sz="3200" b="1" dirty="0">
                <a:ln w="19050">
                  <a:noFill/>
                </a:ln>
              </a:rPr>
              <a:t>(</a:t>
            </a:r>
            <a:r>
              <a:rPr kumimoji="1" lang="ja-JP" altLang="en-US" sz="3200" b="1" dirty="0">
                <a:ln w="19050">
                  <a:noFill/>
                </a:ln>
              </a:rPr>
              <a:t>土</a:t>
            </a:r>
            <a:r>
              <a:rPr kumimoji="1" lang="en-US" altLang="ja-JP" sz="3200" b="1" dirty="0">
                <a:ln w="19050">
                  <a:noFill/>
                </a:ln>
              </a:rPr>
              <a:t>)</a:t>
            </a:r>
            <a:endParaRPr kumimoji="1" lang="ja-JP" altLang="en-US" sz="3200" b="1" dirty="0">
              <a:ln w="19050">
                <a:noFill/>
              </a:ln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46BBF04C-3F57-4770-9D38-99CF4521B29C}"/>
              </a:ext>
            </a:extLst>
          </p:cNvPr>
          <p:cNvSpPr txBox="1"/>
          <p:nvPr/>
        </p:nvSpPr>
        <p:spPr>
          <a:xfrm>
            <a:off x="2650460" y="6952545"/>
            <a:ext cx="2864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b="1" dirty="0">
                <a:ln w="19050">
                  <a:noFill/>
                </a:ln>
              </a:rPr>
              <a:t>18:00</a:t>
            </a:r>
            <a:r>
              <a:rPr kumimoji="1" lang="ja-JP" altLang="en-US" sz="3600" b="1" dirty="0">
                <a:ln w="19050">
                  <a:noFill/>
                </a:ln>
              </a:rPr>
              <a:t>～</a:t>
            </a:r>
            <a:r>
              <a:rPr kumimoji="1" lang="en-US" altLang="ja-JP" sz="3600" b="1" dirty="0">
                <a:ln w="19050">
                  <a:noFill/>
                </a:ln>
              </a:rPr>
              <a:t>19:00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3DACEB8A-9C79-455A-881B-47A81C0AE2F8}"/>
              </a:ext>
            </a:extLst>
          </p:cNvPr>
          <p:cNvSpPr txBox="1"/>
          <p:nvPr/>
        </p:nvSpPr>
        <p:spPr>
          <a:xfrm>
            <a:off x="2675859" y="8214785"/>
            <a:ext cx="2864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b="1" dirty="0">
                <a:ln w="19050">
                  <a:noFill/>
                </a:ln>
              </a:rPr>
              <a:t>2,200</a:t>
            </a:r>
            <a:r>
              <a:rPr kumimoji="1" lang="ja-JP" altLang="en-US" sz="3200" b="1" dirty="0">
                <a:ln w="19050">
                  <a:noFill/>
                </a:ln>
              </a:rPr>
              <a:t>円</a:t>
            </a:r>
            <a:r>
              <a:rPr kumimoji="1" lang="en-US" altLang="ja-JP" sz="2400" b="1" dirty="0">
                <a:ln w="19050">
                  <a:noFill/>
                </a:ln>
              </a:rPr>
              <a:t>(</a:t>
            </a:r>
            <a:r>
              <a:rPr kumimoji="1" lang="ja-JP" altLang="en-US" sz="2400" b="1" dirty="0">
                <a:ln w="19050">
                  <a:noFill/>
                </a:ln>
              </a:rPr>
              <a:t>税込</a:t>
            </a:r>
            <a:r>
              <a:rPr kumimoji="1" lang="en-US" altLang="ja-JP" sz="2400" b="1" dirty="0">
                <a:ln w="19050">
                  <a:noFill/>
                </a:ln>
              </a:rPr>
              <a:t>)</a:t>
            </a:r>
            <a:endParaRPr kumimoji="1" lang="en-US" altLang="ja-JP" sz="3200" b="1" dirty="0">
              <a:ln w="19050">
                <a:noFill/>
              </a:ln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F9D56A2C-AB9D-4409-9446-543CE3B87313}"/>
              </a:ext>
            </a:extLst>
          </p:cNvPr>
          <p:cNvSpPr txBox="1"/>
          <p:nvPr/>
        </p:nvSpPr>
        <p:spPr>
          <a:xfrm>
            <a:off x="77310" y="9442084"/>
            <a:ext cx="46185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ln w="19050">
                  <a:noFill/>
                </a:ln>
                <a:solidFill>
                  <a:schemeClr val="bg1"/>
                </a:solidFill>
              </a:rPr>
              <a:t>コパンスイミングスクール羽島</a:t>
            </a: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7A438AA9-B6F2-4104-9EBF-FAA834EF45CE}"/>
              </a:ext>
            </a:extLst>
          </p:cNvPr>
          <p:cNvSpPr txBox="1"/>
          <p:nvPr/>
        </p:nvSpPr>
        <p:spPr>
          <a:xfrm>
            <a:off x="0" y="9155220"/>
            <a:ext cx="3009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ln w="19050">
                  <a:noFill/>
                </a:ln>
                <a:solidFill>
                  <a:schemeClr val="bg1"/>
                </a:solidFill>
              </a:rPr>
              <a:t>お申込みはフロントまで！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8FC099DE-CBD7-4347-89AF-F687E01EA204}"/>
              </a:ext>
            </a:extLst>
          </p:cNvPr>
          <p:cNvSpPr txBox="1"/>
          <p:nvPr/>
        </p:nvSpPr>
        <p:spPr>
          <a:xfrm>
            <a:off x="2366241" y="9093379"/>
            <a:ext cx="17536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>
                <a:ln w="19050">
                  <a:noFill/>
                </a:ln>
                <a:solidFill>
                  <a:schemeClr val="bg1"/>
                </a:solidFill>
              </a:rPr>
              <a:t>058-391-0039</a:t>
            </a:r>
            <a:endParaRPr kumimoji="1" lang="ja-JP" altLang="en-US" sz="2000" b="1" dirty="0">
              <a:ln w="19050">
                <a:noFill/>
              </a:ln>
              <a:solidFill>
                <a:schemeClr val="bg1"/>
              </a:solidFill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BF295CE9-5A85-4C55-8A21-B77187B446BD}"/>
              </a:ext>
            </a:extLst>
          </p:cNvPr>
          <p:cNvSpPr txBox="1"/>
          <p:nvPr/>
        </p:nvSpPr>
        <p:spPr>
          <a:xfrm rot="21014270">
            <a:off x="-6025" y="218469"/>
            <a:ext cx="357298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dirty="0">
                <a:ln w="19050">
                  <a:noFill/>
                </a:ln>
                <a:solidFill>
                  <a:srgbClr val="0070C0"/>
                </a:solidFill>
              </a:rPr>
              <a:t>良い泳ぎは</a:t>
            </a:r>
            <a:endParaRPr kumimoji="1" lang="en-US" altLang="ja-JP" sz="3200" b="1" dirty="0">
              <a:ln w="19050">
                <a:noFill/>
              </a:ln>
              <a:solidFill>
                <a:srgbClr val="0070C0"/>
              </a:solidFill>
            </a:endParaRPr>
          </a:p>
          <a:p>
            <a:pPr algn="ctr"/>
            <a:r>
              <a:rPr kumimoji="1" lang="ja-JP" altLang="en-US" sz="3200" b="1" dirty="0">
                <a:ln w="19050">
                  <a:noFill/>
                </a:ln>
                <a:solidFill>
                  <a:srgbClr val="0070C0"/>
                </a:solidFill>
              </a:rPr>
              <a:t>良いキックから</a:t>
            </a: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E68CD0AE-0259-4E97-9AE6-25C9C23DC538}"/>
              </a:ext>
            </a:extLst>
          </p:cNvPr>
          <p:cNvGrpSpPr>
            <a:grpSpLocks noChangeAspect="1"/>
          </p:cNvGrpSpPr>
          <p:nvPr/>
        </p:nvGrpSpPr>
        <p:grpSpPr>
          <a:xfrm>
            <a:off x="972000" y="7720200"/>
            <a:ext cx="1332000" cy="432000"/>
            <a:chOff x="-1855371" y="7762144"/>
            <a:chExt cx="1414729" cy="419100"/>
          </a:xfrm>
        </p:grpSpPr>
        <p:sp>
          <p:nvSpPr>
            <p:cNvPr id="43" name="正方形/長方形 42">
              <a:extLst>
                <a:ext uri="{FF2B5EF4-FFF2-40B4-BE49-F238E27FC236}">
                  <a16:creationId xmlns:a16="http://schemas.microsoft.com/office/drawing/2014/main" id="{0526E79B-8EE0-4693-8401-1D021C96072A}"/>
                </a:ext>
              </a:extLst>
            </p:cNvPr>
            <p:cNvSpPr/>
            <p:nvPr/>
          </p:nvSpPr>
          <p:spPr>
            <a:xfrm>
              <a:off x="-1855371" y="7762144"/>
              <a:ext cx="1398171" cy="4191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kumimoji="1" lang="ja-JP" altLang="en-US"/>
            </a:p>
          </p:txBody>
        </p:sp>
        <p:sp>
          <p:nvSpPr>
            <p:cNvPr id="44" name="テキスト ボックス 43">
              <a:extLst>
                <a:ext uri="{FF2B5EF4-FFF2-40B4-BE49-F238E27FC236}">
                  <a16:creationId xmlns:a16="http://schemas.microsoft.com/office/drawing/2014/main" id="{402765BD-4122-4141-89AF-C4BA26EBCED8}"/>
                </a:ext>
              </a:extLst>
            </p:cNvPr>
            <p:cNvSpPr txBox="1"/>
            <p:nvPr/>
          </p:nvSpPr>
          <p:spPr>
            <a:xfrm>
              <a:off x="-1485225" y="7771639"/>
              <a:ext cx="1044583" cy="400110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r>
                <a:rPr kumimoji="1" lang="ja-JP" altLang="en-US" sz="2000" b="1" dirty="0">
                  <a:ln w="19050">
                    <a:noFill/>
                  </a:ln>
                  <a:solidFill>
                    <a:schemeClr val="bg1"/>
                  </a:solidFill>
                </a:rPr>
                <a:t>対象</a:t>
              </a:r>
            </a:p>
          </p:txBody>
        </p:sp>
      </p:grp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828B3076-6F3D-40B1-9B1F-480DEAE2AD49}"/>
              </a:ext>
            </a:extLst>
          </p:cNvPr>
          <p:cNvSpPr txBox="1"/>
          <p:nvPr/>
        </p:nvSpPr>
        <p:spPr>
          <a:xfrm>
            <a:off x="2650460" y="7633314"/>
            <a:ext cx="2864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b="1" dirty="0">
                <a:ln w="19050">
                  <a:noFill/>
                </a:ln>
              </a:rPr>
              <a:t>3</a:t>
            </a:r>
            <a:r>
              <a:rPr kumimoji="1" lang="ja-JP" altLang="en-US" sz="3600" b="1" dirty="0">
                <a:ln w="19050">
                  <a:noFill/>
                </a:ln>
              </a:rPr>
              <a:t>級以上</a:t>
            </a:r>
            <a:endParaRPr kumimoji="1" lang="en-US" altLang="ja-JP" sz="3200" b="1" dirty="0">
              <a:ln w="19050">
                <a:noFill/>
              </a:ln>
            </a:endParaRP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D53B2440-4F30-40A1-B554-1B53F9621477}"/>
              </a:ext>
            </a:extLst>
          </p:cNvPr>
          <p:cNvGrpSpPr/>
          <p:nvPr/>
        </p:nvGrpSpPr>
        <p:grpSpPr>
          <a:xfrm>
            <a:off x="5155137" y="8227346"/>
            <a:ext cx="1762916" cy="1732066"/>
            <a:chOff x="5155137" y="8227346"/>
            <a:chExt cx="1762916" cy="1732066"/>
          </a:xfrm>
        </p:grpSpPr>
        <p:pic>
          <p:nvPicPr>
            <p:cNvPr id="46" name="図 45">
              <a:extLst>
                <a:ext uri="{FF2B5EF4-FFF2-40B4-BE49-F238E27FC236}">
                  <a16:creationId xmlns:a16="http://schemas.microsoft.com/office/drawing/2014/main" id="{6D9735FA-ECD4-4A58-936E-563AB279FB1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155137" y="8227346"/>
              <a:ext cx="1762916" cy="1732066"/>
            </a:xfrm>
            <a:prstGeom prst="rect">
              <a:avLst/>
            </a:prstGeom>
          </p:spPr>
        </p:pic>
        <p:pic>
          <p:nvPicPr>
            <p:cNvPr id="47" name="図 46">
              <a:extLst>
                <a:ext uri="{FF2B5EF4-FFF2-40B4-BE49-F238E27FC236}">
                  <a16:creationId xmlns:a16="http://schemas.microsoft.com/office/drawing/2014/main" id="{6875F6B6-924F-41BD-A00A-1EEB371BF6B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87252" y="8822183"/>
              <a:ext cx="961490" cy="96149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75939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150</TotalTime>
  <Words>59</Words>
  <Application>Microsoft Office PowerPoint</Application>
  <PresentationFormat>A4 210 x 297 mm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HG正楷書体-PRO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経営企画室PC</dc:creator>
  <cp:lastModifiedBy>hashima</cp:lastModifiedBy>
  <cp:revision>14</cp:revision>
  <cp:lastPrinted>2025-05-10T04:58:07Z</cp:lastPrinted>
  <dcterms:created xsi:type="dcterms:W3CDTF">2025-01-13T00:59:09Z</dcterms:created>
  <dcterms:modified xsi:type="dcterms:W3CDTF">2025-05-10T05:00:40Z</dcterms:modified>
</cp:coreProperties>
</file>