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0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36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28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55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48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25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62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8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73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18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09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D0F2-BAF8-4FC2-8AA0-EB6DF7A94FFF}" type="datetimeFigureOut">
              <a:rPr kumimoji="1" lang="ja-JP" altLang="en-US" smtClean="0"/>
              <a:t>2016/10/7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B891F-9033-48D1-B8CF-7F58F3A61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44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8942363" cy="2253884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テスト４所得税抜本改革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平成２９年度税制改正で焦点となる所得税の抜本的な改革について、政府・与党が先送りする検討に入ったことが５日、分かった。「配偶者控除」の見直しでは、当初、有力とされた妻の収入を問わず適用する「夫婦控除」に踏み込まず、</a:t>
            </a:r>
          </a:p>
        </p:txBody>
      </p:sp>
    </p:spTree>
    <p:extLst>
      <p:ext uri="{BB962C8B-B14F-4D97-AF65-F5344CB8AC3E}">
        <p14:creationId xmlns:p14="http://schemas.microsoft.com/office/powerpoint/2010/main" val="191389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画像テスト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96" y="1825625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251809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テスト４所得税抜本改革  </vt:lpstr>
      <vt:lpstr>画像テスト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テスト４所得税抜本改革  </dc:title>
  <dc:creator>ライトスピードフォトン</dc:creator>
  <cp:lastModifiedBy>ライトスピードフォトン</cp:lastModifiedBy>
  <cp:revision>1</cp:revision>
  <dcterms:created xsi:type="dcterms:W3CDTF">2016-10-07T00:55:56Z</dcterms:created>
  <dcterms:modified xsi:type="dcterms:W3CDTF">2016-10-07T00:57:28Z</dcterms:modified>
</cp:coreProperties>
</file>